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5"/>
  </p:notes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iara Bruzzano" userId="73538a40-d0f3-42fc-a85d-2d98e966b807" providerId="ADAL" clId="{02FE0A0A-767E-41B2-A834-2128B65A7ED8}"/>
    <pc:docChg chg="custSel modSld">
      <pc:chgData name="Chiara Bruzzano" userId="73538a40-d0f3-42fc-a85d-2d98e966b807" providerId="ADAL" clId="{02FE0A0A-767E-41B2-A834-2128B65A7ED8}" dt="2024-04-05T09:00:14.740" v="107" actId="20577"/>
      <pc:docMkLst>
        <pc:docMk/>
      </pc:docMkLst>
      <pc:sldChg chg="modSp mod">
        <pc:chgData name="Chiara Bruzzano" userId="73538a40-d0f3-42fc-a85d-2d98e966b807" providerId="ADAL" clId="{02FE0A0A-767E-41B2-A834-2128B65A7ED8}" dt="2024-04-05T09:00:14.740" v="107" actId="20577"/>
        <pc:sldMkLst>
          <pc:docMk/>
          <pc:sldMk cId="1281386332" sldId="264"/>
        </pc:sldMkLst>
        <pc:spChg chg="mod">
          <ac:chgData name="Chiara Bruzzano" userId="73538a40-d0f3-42fc-a85d-2d98e966b807" providerId="ADAL" clId="{02FE0A0A-767E-41B2-A834-2128B65A7ED8}" dt="2024-04-05T09:00:14.740" v="107" actId="20577"/>
          <ac:spMkLst>
            <pc:docMk/>
            <pc:sldMk cId="1281386332" sldId="264"/>
            <ac:spMk id="2" creationId="{08FAB6E0-2D47-4638-823D-2D12ABA5BA46}"/>
          </ac:spMkLst>
        </pc:spChg>
      </pc:sldChg>
      <pc:sldChg chg="modSp mod">
        <pc:chgData name="Chiara Bruzzano" userId="73538a40-d0f3-42fc-a85d-2d98e966b807" providerId="ADAL" clId="{02FE0A0A-767E-41B2-A834-2128B65A7ED8}" dt="2024-04-03T13:31:04.187" v="88" actId="20577"/>
        <pc:sldMkLst>
          <pc:docMk/>
          <pc:sldMk cId="3260900777" sldId="266"/>
        </pc:sldMkLst>
        <pc:spChg chg="mod">
          <ac:chgData name="Chiara Bruzzano" userId="73538a40-d0f3-42fc-a85d-2d98e966b807" providerId="ADAL" clId="{02FE0A0A-767E-41B2-A834-2128B65A7ED8}" dt="2024-04-03T13:31:04.187" v="88" actId="20577"/>
          <ac:spMkLst>
            <pc:docMk/>
            <pc:sldMk cId="3260900777" sldId="266"/>
            <ac:spMk id="3" creationId="{72061A87-437B-4B59-9DB2-D5C740B96AB8}"/>
          </ac:spMkLst>
        </pc:spChg>
      </pc:sldChg>
    </pc:docChg>
  </pc:docChgLst>
  <pc:docChgLst>
    <pc:chgData name="Chiara Bruzzano" userId="73538a40-d0f3-42fc-a85d-2d98e966b807" providerId="ADAL" clId="{DF4FE5E2-E0BB-433E-AEBE-AC36B4CBF4CD}"/>
    <pc:docChg chg="undo redo custSel addSld delSld modSld addMainMaster delMainMaster">
      <pc:chgData name="Chiara Bruzzano" userId="73538a40-d0f3-42fc-a85d-2d98e966b807" providerId="ADAL" clId="{DF4FE5E2-E0BB-433E-AEBE-AC36B4CBF4CD}" dt="2022-03-28T10:49:48.461" v="3145" actId="20577"/>
      <pc:docMkLst>
        <pc:docMk/>
      </pc:docMkLst>
      <pc:sldChg chg="addSp delSp modSp new mod setBg modClrScheme addAnim chgLayout">
        <pc:chgData name="Chiara Bruzzano" userId="73538a40-d0f3-42fc-a85d-2d98e966b807" providerId="ADAL" clId="{DF4FE5E2-E0BB-433E-AEBE-AC36B4CBF4CD}" dt="2022-03-24T14:44:10.104" v="2797" actId="1076"/>
        <pc:sldMkLst>
          <pc:docMk/>
          <pc:sldMk cId="2327338923" sldId="256"/>
        </pc:sldMkLst>
        <pc:spChg chg="mod">
          <ac:chgData name="Chiara Bruzzano" userId="73538a40-d0f3-42fc-a85d-2d98e966b807" providerId="ADAL" clId="{DF4FE5E2-E0BB-433E-AEBE-AC36B4CBF4CD}" dt="2022-03-24T14:44:10.104" v="2797" actId="1076"/>
          <ac:spMkLst>
            <pc:docMk/>
            <pc:sldMk cId="2327338923" sldId="256"/>
            <ac:spMk id="2" creationId="{48864D67-3AB3-4526-B22D-44EAB7C947EE}"/>
          </ac:spMkLst>
        </pc:spChg>
        <pc:spChg chg="del mod">
          <ac:chgData name="Chiara Bruzzano" userId="73538a40-d0f3-42fc-a85d-2d98e966b807" providerId="ADAL" clId="{DF4FE5E2-E0BB-433E-AEBE-AC36B4CBF4CD}" dt="2022-03-24T14:33:16.002" v="1520" actId="478"/>
          <ac:spMkLst>
            <pc:docMk/>
            <pc:sldMk cId="2327338923" sldId="256"/>
            <ac:spMk id="3" creationId="{00ABED1C-0E80-4BA8-A193-C18DF27B970E}"/>
          </ac:spMkLst>
        </pc:spChg>
        <pc:spChg chg="add">
          <ac:chgData name="Chiara Bruzzano" userId="73538a40-d0f3-42fc-a85d-2d98e966b807" providerId="ADAL" clId="{DF4FE5E2-E0BB-433E-AEBE-AC36B4CBF4CD}" dt="2022-03-23T12:14:20.067" v="49" actId="26606"/>
          <ac:spMkLst>
            <pc:docMk/>
            <pc:sldMk cId="2327338923" sldId="256"/>
            <ac:spMk id="6" creationId="{A34066D6-1B59-4642-A86D-39464CEE971B}"/>
          </ac:spMkLst>
        </pc:spChg>
        <pc:spChg chg="add">
          <ac:chgData name="Chiara Bruzzano" userId="73538a40-d0f3-42fc-a85d-2d98e966b807" providerId="ADAL" clId="{DF4FE5E2-E0BB-433E-AEBE-AC36B4CBF4CD}" dt="2022-03-23T12:14:20.067" v="49" actId="26606"/>
          <ac:spMkLst>
            <pc:docMk/>
            <pc:sldMk cId="2327338923" sldId="256"/>
            <ac:spMk id="7" creationId="{18E928D9-3091-4385-B979-265D55AD02CE}"/>
          </ac:spMkLst>
        </pc:spChg>
        <pc:spChg chg="add">
          <ac:chgData name="Chiara Bruzzano" userId="73538a40-d0f3-42fc-a85d-2d98e966b807" providerId="ADAL" clId="{DF4FE5E2-E0BB-433E-AEBE-AC36B4CBF4CD}" dt="2022-03-23T12:14:20.067" v="49" actId="26606"/>
          <ac:spMkLst>
            <pc:docMk/>
            <pc:sldMk cId="2327338923" sldId="256"/>
            <ac:spMk id="8" creationId="{7D602432-D774-4CF5-94E8-7D52D01059D2}"/>
          </ac:spMkLst>
        </pc:spChg>
        <pc:spChg chg="add del">
          <ac:chgData name="Chiara Bruzzano" userId="73538a40-d0f3-42fc-a85d-2d98e966b807" providerId="ADAL" clId="{DF4FE5E2-E0BB-433E-AEBE-AC36B4CBF4CD}" dt="2022-03-23T12:14:11.734" v="46" actId="26606"/>
          <ac:spMkLst>
            <pc:docMk/>
            <pc:sldMk cId="2327338923" sldId="256"/>
            <ac:spMk id="9" creationId="{13B6DAC6-0186-4D62-AD69-90B9C0411EA3}"/>
          </ac:spMkLst>
        </pc:spChg>
        <pc:spChg chg="add del">
          <ac:chgData name="Chiara Bruzzano" userId="73538a40-d0f3-42fc-a85d-2d98e966b807" providerId="ADAL" clId="{DF4FE5E2-E0BB-433E-AEBE-AC36B4CBF4CD}" dt="2022-03-23T12:14:11.734" v="46" actId="26606"/>
          <ac:spMkLst>
            <pc:docMk/>
            <pc:sldMk cId="2327338923" sldId="256"/>
            <ac:spMk id="11" creationId="{BA6285CA-6AFA-4F27-AFB5-1B32CDE09B1A}"/>
          </ac:spMkLst>
        </pc:spChg>
        <pc:spChg chg="add">
          <ac:chgData name="Chiara Bruzzano" userId="73538a40-d0f3-42fc-a85d-2d98e966b807" providerId="ADAL" clId="{DF4FE5E2-E0BB-433E-AEBE-AC36B4CBF4CD}" dt="2022-03-23T12:14:20.067" v="49" actId="26606"/>
          <ac:spMkLst>
            <pc:docMk/>
            <pc:sldMk cId="2327338923" sldId="256"/>
            <ac:spMk id="15" creationId="{CBF9EBB4-5078-47B2-AAA0-DF4A88D8182A}"/>
          </ac:spMkLst>
        </pc:spChg>
        <pc:spChg chg="add del">
          <ac:chgData name="Chiara Bruzzano" userId="73538a40-d0f3-42fc-a85d-2d98e966b807" providerId="ADAL" clId="{DF4FE5E2-E0BB-433E-AEBE-AC36B4CBF4CD}" dt="2022-03-23T12:14:11.734" v="46" actId="26606"/>
          <ac:spMkLst>
            <pc:docMk/>
            <pc:sldMk cId="2327338923" sldId="256"/>
            <ac:spMk id="44" creationId="{94D786EB-944C-47D5-B631-899F4029B02E}"/>
          </ac:spMkLst>
        </pc:spChg>
        <pc:grpChg chg="add del">
          <ac:chgData name="Chiara Bruzzano" userId="73538a40-d0f3-42fc-a85d-2d98e966b807" providerId="ADAL" clId="{DF4FE5E2-E0BB-433E-AEBE-AC36B4CBF4CD}" dt="2022-03-23T12:14:11.734" v="46" actId="26606"/>
          <ac:grpSpMkLst>
            <pc:docMk/>
            <pc:sldMk cId="2327338923" sldId="256"/>
            <ac:grpSpMk id="13" creationId="{91108A0F-8C78-4294-B028-9F09581FC0A3}"/>
          </ac:grpSpMkLst>
        </pc:grpChg>
        <pc:picChg chg="add del">
          <ac:chgData name="Chiara Bruzzano" userId="73538a40-d0f3-42fc-a85d-2d98e966b807" providerId="ADAL" clId="{DF4FE5E2-E0BB-433E-AEBE-AC36B4CBF4CD}" dt="2022-03-23T12:14:11.734" v="46" actId="26606"/>
          <ac:picMkLst>
            <pc:docMk/>
            <pc:sldMk cId="2327338923" sldId="256"/>
            <ac:picMk id="4" creationId="{C6435A59-DCC8-1B79-F459-1B35D38F18D0}"/>
          </ac:picMkLst>
        </pc:picChg>
        <pc:picChg chg="add">
          <ac:chgData name="Chiara Bruzzano" userId="73538a40-d0f3-42fc-a85d-2d98e966b807" providerId="ADAL" clId="{DF4FE5E2-E0BB-433E-AEBE-AC36B4CBF4CD}" dt="2022-03-23T12:14:20.067" v="49" actId="26606"/>
          <ac:picMkLst>
            <pc:docMk/>
            <pc:sldMk cId="2327338923" sldId="256"/>
            <ac:picMk id="5" creationId="{F9F6C454-E4B9-E04E-2B46-254FF64403BC}"/>
          </ac:picMkLst>
        </pc:picChg>
        <pc:picChg chg="add mod">
          <ac:chgData name="Chiara Bruzzano" userId="73538a40-d0f3-42fc-a85d-2d98e966b807" providerId="ADAL" clId="{DF4FE5E2-E0BB-433E-AEBE-AC36B4CBF4CD}" dt="2022-03-24T14:33:20.788" v="1521" actId="1076"/>
          <ac:picMkLst>
            <pc:docMk/>
            <pc:sldMk cId="2327338923" sldId="256"/>
            <ac:picMk id="9" creationId="{8007E781-4FAE-44A6-9BD5-A0FEA5B283C7}"/>
          </ac:picMkLst>
        </pc:picChg>
      </pc:sldChg>
      <pc:sldChg chg="addSp delSp modSp new del mod setBg">
        <pc:chgData name="Chiara Bruzzano" userId="73538a40-d0f3-42fc-a85d-2d98e966b807" providerId="ADAL" clId="{DF4FE5E2-E0BB-433E-AEBE-AC36B4CBF4CD}" dt="2022-03-23T12:14:10.984" v="45" actId="680"/>
        <pc:sldMkLst>
          <pc:docMk/>
          <pc:sldMk cId="531057743" sldId="257"/>
        </pc:sldMkLst>
        <pc:spChg chg="mod">
          <ac:chgData name="Chiara Bruzzano" userId="73538a40-d0f3-42fc-a85d-2d98e966b807" providerId="ADAL" clId="{DF4FE5E2-E0BB-433E-AEBE-AC36B4CBF4CD}" dt="2022-03-23T12:14:10.784" v="44" actId="26606"/>
          <ac:spMkLst>
            <pc:docMk/>
            <pc:sldMk cId="531057743" sldId="257"/>
            <ac:spMk id="2" creationId="{FFEDB631-5996-4D82-A498-14BCAE2A409C}"/>
          </ac:spMkLst>
        </pc:spChg>
        <pc:spChg chg="add del">
          <ac:chgData name="Chiara Bruzzano" userId="73538a40-d0f3-42fc-a85d-2d98e966b807" providerId="ADAL" clId="{DF4FE5E2-E0BB-433E-AEBE-AC36B4CBF4CD}" dt="2022-03-23T12:14:10.784" v="44" actId="26606"/>
          <ac:spMkLst>
            <pc:docMk/>
            <pc:sldMk cId="531057743" sldId="257"/>
            <ac:spMk id="3" creationId="{59EAF332-A410-46F0-8908-833F2BD735AE}"/>
          </ac:spMkLst>
        </pc:spChg>
        <pc:spChg chg="add del">
          <ac:chgData name="Chiara Bruzzano" userId="73538a40-d0f3-42fc-a85d-2d98e966b807" providerId="ADAL" clId="{DF4FE5E2-E0BB-433E-AEBE-AC36B4CBF4CD}" dt="2022-03-23T12:14:02.743" v="40" actId="26606"/>
          <ac:spMkLst>
            <pc:docMk/>
            <pc:sldMk cId="531057743" sldId="257"/>
            <ac:spMk id="8" creationId="{A4798C7F-C8CA-4799-BF37-3AB4642CDB66}"/>
          </ac:spMkLst>
        </pc:spChg>
        <pc:spChg chg="add del">
          <ac:chgData name="Chiara Bruzzano" userId="73538a40-d0f3-42fc-a85d-2d98e966b807" providerId="ADAL" clId="{DF4FE5E2-E0BB-433E-AEBE-AC36B4CBF4CD}" dt="2022-03-23T12:14:03.286" v="42" actId="26606"/>
          <ac:spMkLst>
            <pc:docMk/>
            <pc:sldMk cId="531057743" sldId="257"/>
            <ac:spMk id="12" creationId="{DA1A4301-6FFC-4C82-A1FA-7634D8CAA8F5}"/>
          </ac:spMkLst>
        </pc:spChg>
        <pc:spChg chg="add del">
          <ac:chgData name="Chiara Bruzzano" userId="73538a40-d0f3-42fc-a85d-2d98e966b807" providerId="ADAL" clId="{DF4FE5E2-E0BB-433E-AEBE-AC36B4CBF4CD}" dt="2022-03-23T12:14:03.286" v="42" actId="26606"/>
          <ac:spMkLst>
            <pc:docMk/>
            <pc:sldMk cId="531057743" sldId="257"/>
            <ac:spMk id="14" creationId="{E1063619-981B-4E62-A26E-E345BB3080BA}"/>
          </ac:spMkLst>
        </pc:spChg>
        <pc:spChg chg="add del">
          <ac:chgData name="Chiara Bruzzano" userId="73538a40-d0f3-42fc-a85d-2d98e966b807" providerId="ADAL" clId="{DF4FE5E2-E0BB-433E-AEBE-AC36B4CBF4CD}" dt="2022-03-23T12:14:02.743" v="40" actId="26606"/>
          <ac:spMkLst>
            <pc:docMk/>
            <pc:sldMk cId="531057743" sldId="257"/>
            <ac:spMk id="41" creationId="{216BB147-20D5-4D93-BDA5-1BC614D6A4B2}"/>
          </ac:spMkLst>
        </pc:spChg>
        <pc:spChg chg="add del">
          <ac:chgData name="Chiara Bruzzano" userId="73538a40-d0f3-42fc-a85d-2d98e966b807" providerId="ADAL" clId="{DF4FE5E2-E0BB-433E-AEBE-AC36B4CBF4CD}" dt="2022-03-23T12:14:02.743" v="40" actId="26606"/>
          <ac:spMkLst>
            <pc:docMk/>
            <pc:sldMk cId="531057743" sldId="257"/>
            <ac:spMk id="43" creationId="{0A253F60-DE40-4508-A37A-61331DF1DD5D}"/>
          </ac:spMkLst>
        </pc:spChg>
        <pc:spChg chg="add del">
          <ac:chgData name="Chiara Bruzzano" userId="73538a40-d0f3-42fc-a85d-2d98e966b807" providerId="ADAL" clId="{DF4FE5E2-E0BB-433E-AEBE-AC36B4CBF4CD}" dt="2022-03-23T12:14:02.743" v="40" actId="26606"/>
          <ac:spMkLst>
            <pc:docMk/>
            <pc:sldMk cId="531057743" sldId="257"/>
            <ac:spMk id="107" creationId="{BA6285CA-6AFA-4F27-AFB5-1B32CDE09B1A}"/>
          </ac:spMkLst>
        </pc:spChg>
        <pc:spChg chg="add del">
          <ac:chgData name="Chiara Bruzzano" userId="73538a40-d0f3-42fc-a85d-2d98e966b807" providerId="ADAL" clId="{DF4FE5E2-E0BB-433E-AEBE-AC36B4CBF4CD}" dt="2022-03-23T12:14:02.743" v="40" actId="26606"/>
          <ac:spMkLst>
            <pc:docMk/>
            <pc:sldMk cId="531057743" sldId="257"/>
            <ac:spMk id="109" creationId="{D690347A-6937-4F6D-93E3-D398D803DE33}"/>
          </ac:spMkLst>
        </pc:spChg>
        <pc:spChg chg="add del">
          <ac:chgData name="Chiara Bruzzano" userId="73538a40-d0f3-42fc-a85d-2d98e966b807" providerId="ADAL" clId="{DF4FE5E2-E0BB-433E-AEBE-AC36B4CBF4CD}" dt="2022-03-23T12:14:02.743" v="40" actId="26606"/>
          <ac:spMkLst>
            <pc:docMk/>
            <pc:sldMk cId="531057743" sldId="257"/>
            <ac:spMk id="111" creationId="{DE6FA2BA-220F-4070-A46C-D437A6D2421C}"/>
          </ac:spMkLst>
        </pc:spChg>
        <pc:spChg chg="add del">
          <ac:chgData name="Chiara Bruzzano" userId="73538a40-d0f3-42fc-a85d-2d98e966b807" providerId="ADAL" clId="{DF4FE5E2-E0BB-433E-AEBE-AC36B4CBF4CD}" dt="2022-03-23T12:14:02.743" v="40" actId="26606"/>
          <ac:spMkLst>
            <pc:docMk/>
            <pc:sldMk cId="531057743" sldId="257"/>
            <ac:spMk id="113" creationId="{B18D2A95-840F-45DF-AD93-5FA412FCC7EA}"/>
          </ac:spMkLst>
        </pc:spChg>
        <pc:spChg chg="add del">
          <ac:chgData name="Chiara Bruzzano" userId="73538a40-d0f3-42fc-a85d-2d98e966b807" providerId="ADAL" clId="{DF4FE5E2-E0BB-433E-AEBE-AC36B4CBF4CD}" dt="2022-03-23T12:14:02.743" v="40" actId="26606"/>
          <ac:spMkLst>
            <pc:docMk/>
            <pc:sldMk cId="531057743" sldId="257"/>
            <ac:spMk id="115" creationId="{F92A3F2D-F424-43A3-88B0-FB258A0C1829}"/>
          </ac:spMkLst>
        </pc:spChg>
        <pc:spChg chg="add del">
          <ac:chgData name="Chiara Bruzzano" userId="73538a40-d0f3-42fc-a85d-2d98e966b807" providerId="ADAL" clId="{DF4FE5E2-E0BB-433E-AEBE-AC36B4CBF4CD}" dt="2022-03-23T12:14:03.286" v="42" actId="26606"/>
          <ac:spMkLst>
            <pc:docMk/>
            <pc:sldMk cId="531057743" sldId="257"/>
            <ac:spMk id="148" creationId="{1C582B07-D0F0-4B6B-A5D9-D2F192CB3A4E}"/>
          </ac:spMkLst>
        </pc:spChg>
        <pc:spChg chg="add del">
          <ac:chgData name="Chiara Bruzzano" userId="73538a40-d0f3-42fc-a85d-2d98e966b807" providerId="ADAL" clId="{DF4FE5E2-E0BB-433E-AEBE-AC36B4CBF4CD}" dt="2022-03-23T12:14:03.286" v="42" actId="26606"/>
          <ac:spMkLst>
            <pc:docMk/>
            <pc:sldMk cId="531057743" sldId="257"/>
            <ac:spMk id="149" creationId="{181CC2FD-F5D2-4415-8486-46858CC427A4}"/>
          </ac:spMkLst>
        </pc:spChg>
        <pc:spChg chg="add del">
          <ac:chgData name="Chiara Bruzzano" userId="73538a40-d0f3-42fc-a85d-2d98e966b807" providerId="ADAL" clId="{DF4FE5E2-E0BB-433E-AEBE-AC36B4CBF4CD}" dt="2022-03-23T12:14:03.286" v="42" actId="26606"/>
          <ac:spMkLst>
            <pc:docMk/>
            <pc:sldMk cId="531057743" sldId="257"/>
            <ac:spMk id="153" creationId="{59EAF332-A410-46F0-8908-833F2BD735AE}"/>
          </ac:spMkLst>
        </pc:spChg>
        <pc:spChg chg="add del">
          <ac:chgData name="Chiara Bruzzano" userId="73538a40-d0f3-42fc-a85d-2d98e966b807" providerId="ADAL" clId="{DF4FE5E2-E0BB-433E-AEBE-AC36B4CBF4CD}" dt="2022-03-23T12:14:10.784" v="44" actId="26606"/>
          <ac:spMkLst>
            <pc:docMk/>
            <pc:sldMk cId="531057743" sldId="257"/>
            <ac:spMk id="155" creationId="{1C582B07-D0F0-4B6B-A5D9-D2F192CB3A4E}"/>
          </ac:spMkLst>
        </pc:spChg>
        <pc:spChg chg="add del">
          <ac:chgData name="Chiara Bruzzano" userId="73538a40-d0f3-42fc-a85d-2d98e966b807" providerId="ADAL" clId="{DF4FE5E2-E0BB-433E-AEBE-AC36B4CBF4CD}" dt="2022-03-23T12:14:10.784" v="44" actId="26606"/>
          <ac:spMkLst>
            <pc:docMk/>
            <pc:sldMk cId="531057743" sldId="257"/>
            <ac:spMk id="156" creationId="{21B645D3-580E-4657-9154-484648880ED5}"/>
          </ac:spMkLst>
        </pc:spChg>
        <pc:spChg chg="add del">
          <ac:chgData name="Chiara Bruzzano" userId="73538a40-d0f3-42fc-a85d-2d98e966b807" providerId="ADAL" clId="{DF4FE5E2-E0BB-433E-AEBE-AC36B4CBF4CD}" dt="2022-03-23T12:14:10.784" v="44" actId="26606"/>
          <ac:spMkLst>
            <pc:docMk/>
            <pc:sldMk cId="531057743" sldId="257"/>
            <ac:spMk id="157" creationId="{DA1A4301-6FFC-4C82-A1FA-7634D8CAA8F5}"/>
          </ac:spMkLst>
        </pc:spChg>
        <pc:spChg chg="add del">
          <ac:chgData name="Chiara Bruzzano" userId="73538a40-d0f3-42fc-a85d-2d98e966b807" providerId="ADAL" clId="{DF4FE5E2-E0BB-433E-AEBE-AC36B4CBF4CD}" dt="2022-03-23T12:14:10.784" v="44" actId="26606"/>
          <ac:spMkLst>
            <pc:docMk/>
            <pc:sldMk cId="531057743" sldId="257"/>
            <ac:spMk id="158" creationId="{27870DA4-44E8-43FB-940A-4AF9766959C0}"/>
          </ac:spMkLst>
        </pc:spChg>
        <pc:spChg chg="add del">
          <ac:chgData name="Chiara Bruzzano" userId="73538a40-d0f3-42fc-a85d-2d98e966b807" providerId="ADAL" clId="{DF4FE5E2-E0BB-433E-AEBE-AC36B4CBF4CD}" dt="2022-03-23T12:14:10.784" v="44" actId="26606"/>
          <ac:spMkLst>
            <pc:docMk/>
            <pc:sldMk cId="531057743" sldId="257"/>
            <ac:spMk id="163" creationId="{59EAF332-A410-46F0-8908-833F2BD735AE}"/>
          </ac:spMkLst>
        </pc:spChg>
        <pc:grpChg chg="add del">
          <ac:chgData name="Chiara Bruzzano" userId="73538a40-d0f3-42fc-a85d-2d98e966b807" providerId="ADAL" clId="{DF4FE5E2-E0BB-433E-AEBE-AC36B4CBF4CD}" dt="2022-03-23T12:14:02.743" v="40" actId="26606"/>
          <ac:grpSpMkLst>
            <pc:docMk/>
            <pc:sldMk cId="531057743" sldId="257"/>
            <ac:grpSpMk id="10" creationId="{87F0794B-55D3-4D2D-BDE7-4688ED321E42}"/>
          </ac:grpSpMkLst>
        </pc:grpChg>
        <pc:grpChg chg="add del">
          <ac:chgData name="Chiara Bruzzano" userId="73538a40-d0f3-42fc-a85d-2d98e966b807" providerId="ADAL" clId="{DF4FE5E2-E0BB-433E-AEBE-AC36B4CBF4CD}" dt="2022-03-23T12:14:03.286" v="42" actId="26606"/>
          <ac:grpSpMkLst>
            <pc:docMk/>
            <pc:sldMk cId="531057743" sldId="257"/>
            <ac:grpSpMk id="16" creationId="{8323DD1D-77DE-48B2-A0A0-6265801531E5}"/>
          </ac:grpSpMkLst>
        </pc:grpChg>
        <pc:grpChg chg="add del">
          <ac:chgData name="Chiara Bruzzano" userId="73538a40-d0f3-42fc-a85d-2d98e966b807" providerId="ADAL" clId="{DF4FE5E2-E0BB-433E-AEBE-AC36B4CBF4CD}" dt="2022-03-23T12:14:02.743" v="40" actId="26606"/>
          <ac:grpSpMkLst>
            <pc:docMk/>
            <pc:sldMk cId="531057743" sldId="257"/>
            <ac:grpSpMk id="45" creationId="{CFB42397-759B-4110-90F9-11A099A04F18}"/>
          </ac:grpSpMkLst>
        </pc:grpChg>
        <pc:grpChg chg="add del">
          <ac:chgData name="Chiara Bruzzano" userId="73538a40-d0f3-42fc-a85d-2d98e966b807" providerId="ADAL" clId="{DF4FE5E2-E0BB-433E-AEBE-AC36B4CBF4CD}" dt="2022-03-23T12:14:02.743" v="40" actId="26606"/>
          <ac:grpSpMkLst>
            <pc:docMk/>
            <pc:sldMk cId="531057743" sldId="257"/>
            <ac:grpSpMk id="76" creationId="{9A50F0F9-04C8-47E4-AF66-B3CAF8C81917}"/>
          </ac:grpSpMkLst>
        </pc:grpChg>
        <pc:grpChg chg="add del">
          <ac:chgData name="Chiara Bruzzano" userId="73538a40-d0f3-42fc-a85d-2d98e966b807" providerId="ADAL" clId="{DF4FE5E2-E0BB-433E-AEBE-AC36B4CBF4CD}" dt="2022-03-23T12:14:02.743" v="40" actId="26606"/>
          <ac:grpSpMkLst>
            <pc:docMk/>
            <pc:sldMk cId="531057743" sldId="257"/>
            <ac:grpSpMk id="117" creationId="{E8BBA9B4-EF00-4579-A73A-061C5F902438}"/>
          </ac:grpSpMkLst>
        </pc:grpChg>
        <pc:grpChg chg="add del">
          <ac:chgData name="Chiara Bruzzano" userId="73538a40-d0f3-42fc-a85d-2d98e966b807" providerId="ADAL" clId="{DF4FE5E2-E0BB-433E-AEBE-AC36B4CBF4CD}" dt="2022-03-23T12:14:10.784" v="44" actId="26606"/>
          <ac:grpSpMkLst>
            <pc:docMk/>
            <pc:sldMk cId="531057743" sldId="257"/>
            <ac:grpSpMk id="159" creationId="{8323DD1D-77DE-48B2-A0A0-6265801531E5}"/>
          </ac:grpSpMkLst>
        </pc:grpChg>
      </pc:sldChg>
      <pc:sldChg chg="addSp modSp new mod">
        <pc:chgData name="Chiara Bruzzano" userId="73538a40-d0f3-42fc-a85d-2d98e966b807" providerId="ADAL" clId="{DF4FE5E2-E0BB-433E-AEBE-AC36B4CBF4CD}" dt="2022-03-24T14:44:40.285" v="2801"/>
        <pc:sldMkLst>
          <pc:docMk/>
          <pc:sldMk cId="2523935635" sldId="257"/>
        </pc:sldMkLst>
        <pc:spChg chg="mod">
          <ac:chgData name="Chiara Bruzzano" userId="73538a40-d0f3-42fc-a85d-2d98e966b807" providerId="ADAL" clId="{DF4FE5E2-E0BB-433E-AEBE-AC36B4CBF4CD}" dt="2022-03-23T12:14:43.846" v="59" actId="20577"/>
          <ac:spMkLst>
            <pc:docMk/>
            <pc:sldMk cId="2523935635" sldId="257"/>
            <ac:spMk id="2" creationId="{07F350E7-7786-4BEC-872A-85409C00B3F9}"/>
          </ac:spMkLst>
        </pc:spChg>
        <pc:spChg chg="mod">
          <ac:chgData name="Chiara Bruzzano" userId="73538a40-d0f3-42fc-a85d-2d98e966b807" providerId="ADAL" clId="{DF4FE5E2-E0BB-433E-AEBE-AC36B4CBF4CD}" dt="2022-03-23T12:42:54.159" v="1322" actId="20578"/>
          <ac:spMkLst>
            <pc:docMk/>
            <pc:sldMk cId="2523935635" sldId="257"/>
            <ac:spMk id="3" creationId="{13635F0E-F85C-4008-83A6-E7B8D8BFD561}"/>
          </ac:spMkLst>
        </pc:spChg>
        <pc:picChg chg="add mod">
          <ac:chgData name="Chiara Bruzzano" userId="73538a40-d0f3-42fc-a85d-2d98e966b807" providerId="ADAL" clId="{DF4FE5E2-E0BB-433E-AEBE-AC36B4CBF4CD}" dt="2022-03-24T14:44:40.285" v="2801"/>
          <ac:picMkLst>
            <pc:docMk/>
            <pc:sldMk cId="2523935635" sldId="257"/>
            <ac:picMk id="5" creationId="{858CB1AD-8D81-4141-A121-073F5E448DD7}"/>
          </ac:picMkLst>
        </pc:picChg>
      </pc:sldChg>
      <pc:sldChg chg="addSp modSp new mod">
        <pc:chgData name="Chiara Bruzzano" userId="73538a40-d0f3-42fc-a85d-2d98e966b807" providerId="ADAL" clId="{DF4FE5E2-E0BB-433E-AEBE-AC36B4CBF4CD}" dt="2022-03-24T14:44:41.398" v="2802"/>
        <pc:sldMkLst>
          <pc:docMk/>
          <pc:sldMk cId="1430677146" sldId="258"/>
        </pc:sldMkLst>
        <pc:spChg chg="mod">
          <ac:chgData name="Chiara Bruzzano" userId="73538a40-d0f3-42fc-a85d-2d98e966b807" providerId="ADAL" clId="{DF4FE5E2-E0BB-433E-AEBE-AC36B4CBF4CD}" dt="2022-03-23T12:18:03.137" v="239" actId="20577"/>
          <ac:spMkLst>
            <pc:docMk/>
            <pc:sldMk cId="1430677146" sldId="258"/>
            <ac:spMk id="2" creationId="{E2570F08-B14A-4D27-B70F-9AEDEE04CD0B}"/>
          </ac:spMkLst>
        </pc:spChg>
        <pc:spChg chg="mod">
          <ac:chgData name="Chiara Bruzzano" userId="73538a40-d0f3-42fc-a85d-2d98e966b807" providerId="ADAL" clId="{DF4FE5E2-E0BB-433E-AEBE-AC36B4CBF4CD}" dt="2022-03-24T14:33:41.315" v="1542" actId="20577"/>
          <ac:spMkLst>
            <pc:docMk/>
            <pc:sldMk cId="1430677146" sldId="258"/>
            <ac:spMk id="3" creationId="{EABF8194-DACD-4455-9007-C4D7D936DA22}"/>
          </ac:spMkLst>
        </pc:spChg>
        <pc:picChg chg="add mod">
          <ac:chgData name="Chiara Bruzzano" userId="73538a40-d0f3-42fc-a85d-2d98e966b807" providerId="ADAL" clId="{DF4FE5E2-E0BB-433E-AEBE-AC36B4CBF4CD}" dt="2022-03-24T14:44:41.398" v="2802"/>
          <ac:picMkLst>
            <pc:docMk/>
            <pc:sldMk cId="1430677146" sldId="258"/>
            <ac:picMk id="5" creationId="{87C0833F-6D68-4444-86D1-E17B07AB923B}"/>
          </ac:picMkLst>
        </pc:picChg>
      </pc:sldChg>
      <pc:sldChg chg="addSp modSp new mod">
        <pc:chgData name="Chiara Bruzzano" userId="73538a40-d0f3-42fc-a85d-2d98e966b807" providerId="ADAL" clId="{DF4FE5E2-E0BB-433E-AEBE-AC36B4CBF4CD}" dt="2022-03-24T14:44:45.765" v="2803"/>
        <pc:sldMkLst>
          <pc:docMk/>
          <pc:sldMk cId="1498940488" sldId="259"/>
        </pc:sldMkLst>
        <pc:spChg chg="mod">
          <ac:chgData name="Chiara Bruzzano" userId="73538a40-d0f3-42fc-a85d-2d98e966b807" providerId="ADAL" clId="{DF4FE5E2-E0BB-433E-AEBE-AC36B4CBF4CD}" dt="2022-03-23T12:18:06.751" v="247" actId="20577"/>
          <ac:spMkLst>
            <pc:docMk/>
            <pc:sldMk cId="1498940488" sldId="259"/>
            <ac:spMk id="2" creationId="{FC44A2A9-09F9-4CCF-ADBF-15ED6D4F8FB7}"/>
          </ac:spMkLst>
        </pc:spChg>
        <pc:spChg chg="mod">
          <ac:chgData name="Chiara Bruzzano" userId="73538a40-d0f3-42fc-a85d-2d98e966b807" providerId="ADAL" clId="{DF4FE5E2-E0BB-433E-AEBE-AC36B4CBF4CD}" dt="2022-03-24T14:34:16.135" v="1604" actId="20577"/>
          <ac:spMkLst>
            <pc:docMk/>
            <pc:sldMk cId="1498940488" sldId="259"/>
            <ac:spMk id="3" creationId="{C17E89E8-7C79-4A41-B7A5-CE27370DA4EE}"/>
          </ac:spMkLst>
        </pc:spChg>
        <pc:picChg chg="add mod">
          <ac:chgData name="Chiara Bruzzano" userId="73538a40-d0f3-42fc-a85d-2d98e966b807" providerId="ADAL" clId="{DF4FE5E2-E0BB-433E-AEBE-AC36B4CBF4CD}" dt="2022-03-24T14:44:45.765" v="2803"/>
          <ac:picMkLst>
            <pc:docMk/>
            <pc:sldMk cId="1498940488" sldId="259"/>
            <ac:picMk id="5" creationId="{A99276E1-9F50-43DB-A5F8-91DC71F08C9C}"/>
          </ac:picMkLst>
        </pc:picChg>
      </pc:sldChg>
      <pc:sldChg chg="addSp modSp new mod">
        <pc:chgData name="Chiara Bruzzano" userId="73538a40-d0f3-42fc-a85d-2d98e966b807" providerId="ADAL" clId="{DF4FE5E2-E0BB-433E-AEBE-AC36B4CBF4CD}" dt="2022-03-24T14:44:47.912" v="2804"/>
        <pc:sldMkLst>
          <pc:docMk/>
          <pc:sldMk cId="2602106575" sldId="260"/>
        </pc:sldMkLst>
        <pc:spChg chg="mod">
          <ac:chgData name="Chiara Bruzzano" userId="73538a40-d0f3-42fc-a85d-2d98e966b807" providerId="ADAL" clId="{DF4FE5E2-E0BB-433E-AEBE-AC36B4CBF4CD}" dt="2022-03-23T12:19:10.792" v="363" actId="20577"/>
          <ac:spMkLst>
            <pc:docMk/>
            <pc:sldMk cId="2602106575" sldId="260"/>
            <ac:spMk id="2" creationId="{FE655C7F-D95A-4B51-A2BA-62278F7FC131}"/>
          </ac:spMkLst>
        </pc:spChg>
        <pc:spChg chg="mod">
          <ac:chgData name="Chiara Bruzzano" userId="73538a40-d0f3-42fc-a85d-2d98e966b807" providerId="ADAL" clId="{DF4FE5E2-E0BB-433E-AEBE-AC36B4CBF4CD}" dt="2022-03-24T14:34:38.036" v="1614" actId="27636"/>
          <ac:spMkLst>
            <pc:docMk/>
            <pc:sldMk cId="2602106575" sldId="260"/>
            <ac:spMk id="3" creationId="{8BEB3468-4B60-4F43-8E87-A70EB1901627}"/>
          </ac:spMkLst>
        </pc:spChg>
        <pc:picChg chg="add mod">
          <ac:chgData name="Chiara Bruzzano" userId="73538a40-d0f3-42fc-a85d-2d98e966b807" providerId="ADAL" clId="{DF4FE5E2-E0BB-433E-AEBE-AC36B4CBF4CD}" dt="2022-03-24T14:44:47.912" v="2804"/>
          <ac:picMkLst>
            <pc:docMk/>
            <pc:sldMk cId="2602106575" sldId="260"/>
            <ac:picMk id="5" creationId="{0CC41585-687F-4296-A316-5CA4C1732981}"/>
          </ac:picMkLst>
        </pc:picChg>
      </pc:sldChg>
      <pc:sldChg chg="addSp modSp new mod">
        <pc:chgData name="Chiara Bruzzano" userId="73538a40-d0f3-42fc-a85d-2d98e966b807" providerId="ADAL" clId="{DF4FE5E2-E0BB-433E-AEBE-AC36B4CBF4CD}" dt="2022-03-24T14:44:49.619" v="2805"/>
        <pc:sldMkLst>
          <pc:docMk/>
          <pc:sldMk cId="2383995769" sldId="261"/>
        </pc:sldMkLst>
        <pc:spChg chg="mod">
          <ac:chgData name="Chiara Bruzzano" userId="73538a40-d0f3-42fc-a85d-2d98e966b807" providerId="ADAL" clId="{DF4FE5E2-E0BB-433E-AEBE-AC36B4CBF4CD}" dt="2022-03-23T12:35:14.558" v="912" actId="20577"/>
          <ac:spMkLst>
            <pc:docMk/>
            <pc:sldMk cId="2383995769" sldId="261"/>
            <ac:spMk id="2" creationId="{811E27BC-31B7-4209-86CA-CE8F91EBB43D}"/>
          </ac:spMkLst>
        </pc:spChg>
        <pc:spChg chg="mod">
          <ac:chgData name="Chiara Bruzzano" userId="73538a40-d0f3-42fc-a85d-2d98e966b807" providerId="ADAL" clId="{DF4FE5E2-E0BB-433E-AEBE-AC36B4CBF4CD}" dt="2022-03-23T12:50:15.476" v="1462" actId="20577"/>
          <ac:spMkLst>
            <pc:docMk/>
            <pc:sldMk cId="2383995769" sldId="261"/>
            <ac:spMk id="3" creationId="{010B37B1-7B62-4946-953C-9167DFA32116}"/>
          </ac:spMkLst>
        </pc:spChg>
        <pc:picChg chg="add mod">
          <ac:chgData name="Chiara Bruzzano" userId="73538a40-d0f3-42fc-a85d-2d98e966b807" providerId="ADAL" clId="{DF4FE5E2-E0BB-433E-AEBE-AC36B4CBF4CD}" dt="2022-03-24T14:44:49.619" v="2805"/>
          <ac:picMkLst>
            <pc:docMk/>
            <pc:sldMk cId="2383995769" sldId="261"/>
            <ac:picMk id="5" creationId="{E526645A-0462-4A85-8E64-5CBF5033CE06}"/>
          </ac:picMkLst>
        </pc:picChg>
      </pc:sldChg>
      <pc:sldChg chg="addSp modSp new mod">
        <pc:chgData name="Chiara Bruzzano" userId="73538a40-d0f3-42fc-a85d-2d98e966b807" providerId="ADAL" clId="{DF4FE5E2-E0BB-433E-AEBE-AC36B4CBF4CD}" dt="2022-03-24T14:44:51.648" v="2806"/>
        <pc:sldMkLst>
          <pc:docMk/>
          <pc:sldMk cId="2411234849" sldId="262"/>
        </pc:sldMkLst>
        <pc:spChg chg="mod">
          <ac:chgData name="Chiara Bruzzano" userId="73538a40-d0f3-42fc-a85d-2d98e966b807" providerId="ADAL" clId="{DF4FE5E2-E0BB-433E-AEBE-AC36B4CBF4CD}" dt="2022-03-23T12:39:57.328" v="1038" actId="21"/>
          <ac:spMkLst>
            <pc:docMk/>
            <pc:sldMk cId="2411234849" sldId="262"/>
            <ac:spMk id="2" creationId="{F958278C-8FA6-4CDD-9F9E-DEDDFA4B0761}"/>
          </ac:spMkLst>
        </pc:spChg>
        <pc:spChg chg="mod">
          <ac:chgData name="Chiara Bruzzano" userId="73538a40-d0f3-42fc-a85d-2d98e966b807" providerId="ADAL" clId="{DF4FE5E2-E0BB-433E-AEBE-AC36B4CBF4CD}" dt="2022-03-23T12:39:57.870" v="1039"/>
          <ac:spMkLst>
            <pc:docMk/>
            <pc:sldMk cId="2411234849" sldId="262"/>
            <ac:spMk id="3" creationId="{EC58F032-3AD0-4D73-81C2-8C065FB47B2F}"/>
          </ac:spMkLst>
        </pc:spChg>
        <pc:picChg chg="add mod">
          <ac:chgData name="Chiara Bruzzano" userId="73538a40-d0f3-42fc-a85d-2d98e966b807" providerId="ADAL" clId="{DF4FE5E2-E0BB-433E-AEBE-AC36B4CBF4CD}" dt="2022-03-24T14:44:51.648" v="2806"/>
          <ac:picMkLst>
            <pc:docMk/>
            <pc:sldMk cId="2411234849" sldId="262"/>
            <ac:picMk id="5" creationId="{76005204-CC9E-4F5D-BC9C-85F5CD698152}"/>
          </ac:picMkLst>
        </pc:picChg>
      </pc:sldChg>
      <pc:sldChg chg="addSp modSp add mod">
        <pc:chgData name="Chiara Bruzzano" userId="73538a40-d0f3-42fc-a85d-2d98e966b807" providerId="ADAL" clId="{DF4FE5E2-E0BB-433E-AEBE-AC36B4CBF4CD}" dt="2022-03-24T14:44:53.064" v="2807"/>
        <pc:sldMkLst>
          <pc:docMk/>
          <pc:sldMk cId="776093815" sldId="263"/>
        </pc:sldMkLst>
        <pc:spChg chg="mod">
          <ac:chgData name="Chiara Bruzzano" userId="73538a40-d0f3-42fc-a85d-2d98e966b807" providerId="ADAL" clId="{DF4FE5E2-E0BB-433E-AEBE-AC36B4CBF4CD}" dt="2022-03-23T12:40:08.723" v="1062" actId="20577"/>
          <ac:spMkLst>
            <pc:docMk/>
            <pc:sldMk cId="776093815" sldId="263"/>
            <ac:spMk id="2" creationId="{F958278C-8FA6-4CDD-9F9E-DEDDFA4B0761}"/>
          </ac:spMkLst>
        </pc:spChg>
        <pc:spChg chg="mod">
          <ac:chgData name="Chiara Bruzzano" userId="73538a40-d0f3-42fc-a85d-2d98e966b807" providerId="ADAL" clId="{DF4FE5E2-E0BB-433E-AEBE-AC36B4CBF4CD}" dt="2022-03-24T14:42:41.332" v="2764" actId="20577"/>
          <ac:spMkLst>
            <pc:docMk/>
            <pc:sldMk cId="776093815" sldId="263"/>
            <ac:spMk id="3" creationId="{EC58F032-3AD0-4D73-81C2-8C065FB47B2F}"/>
          </ac:spMkLst>
        </pc:spChg>
        <pc:picChg chg="add mod">
          <ac:chgData name="Chiara Bruzzano" userId="73538a40-d0f3-42fc-a85d-2d98e966b807" providerId="ADAL" clId="{DF4FE5E2-E0BB-433E-AEBE-AC36B4CBF4CD}" dt="2022-03-24T14:44:53.064" v="2807"/>
          <ac:picMkLst>
            <pc:docMk/>
            <pc:sldMk cId="776093815" sldId="263"/>
            <ac:picMk id="5" creationId="{B2E910CF-C20D-411B-9871-0D8B9F84B1D7}"/>
          </ac:picMkLst>
        </pc:picChg>
      </pc:sldChg>
      <pc:sldChg chg="addSp modSp new mod">
        <pc:chgData name="Chiara Bruzzano" userId="73538a40-d0f3-42fc-a85d-2d98e966b807" providerId="ADAL" clId="{DF4FE5E2-E0BB-433E-AEBE-AC36B4CBF4CD}" dt="2022-03-28T10:49:48.461" v="3145" actId="20577"/>
        <pc:sldMkLst>
          <pc:docMk/>
          <pc:sldMk cId="1281386332" sldId="264"/>
        </pc:sldMkLst>
        <pc:spChg chg="mod">
          <ac:chgData name="Chiara Bruzzano" userId="73538a40-d0f3-42fc-a85d-2d98e966b807" providerId="ADAL" clId="{DF4FE5E2-E0BB-433E-AEBE-AC36B4CBF4CD}" dt="2022-03-23T12:41:41.135" v="1216" actId="20577"/>
          <ac:spMkLst>
            <pc:docMk/>
            <pc:sldMk cId="1281386332" sldId="264"/>
            <ac:spMk id="2" creationId="{08FAB6E0-2D47-4638-823D-2D12ABA5BA46}"/>
          </ac:spMkLst>
        </pc:spChg>
        <pc:spChg chg="mod">
          <ac:chgData name="Chiara Bruzzano" userId="73538a40-d0f3-42fc-a85d-2d98e966b807" providerId="ADAL" clId="{DF4FE5E2-E0BB-433E-AEBE-AC36B4CBF4CD}" dt="2022-03-28T10:49:48.461" v="3145" actId="20577"/>
          <ac:spMkLst>
            <pc:docMk/>
            <pc:sldMk cId="1281386332" sldId="264"/>
            <ac:spMk id="3" creationId="{EEBBC1B9-DEA6-48A9-9A4C-5A2AABC25828}"/>
          </ac:spMkLst>
        </pc:spChg>
        <pc:picChg chg="add mod">
          <ac:chgData name="Chiara Bruzzano" userId="73538a40-d0f3-42fc-a85d-2d98e966b807" providerId="ADAL" clId="{DF4FE5E2-E0BB-433E-AEBE-AC36B4CBF4CD}" dt="2022-03-24T14:44:54.640" v="2808"/>
          <ac:picMkLst>
            <pc:docMk/>
            <pc:sldMk cId="1281386332" sldId="264"/>
            <ac:picMk id="5" creationId="{53FCE127-9B0B-4D70-9F40-D56F70A5D515}"/>
          </ac:picMkLst>
        </pc:picChg>
      </pc:sldChg>
      <pc:sldChg chg="addSp modSp new mod">
        <pc:chgData name="Chiara Bruzzano" userId="73538a40-d0f3-42fc-a85d-2d98e966b807" providerId="ADAL" clId="{DF4FE5E2-E0BB-433E-AEBE-AC36B4CBF4CD}" dt="2022-03-28T10:12:21.936" v="3092" actId="20577"/>
        <pc:sldMkLst>
          <pc:docMk/>
          <pc:sldMk cId="1862272702" sldId="265"/>
        </pc:sldMkLst>
        <pc:spChg chg="mod">
          <ac:chgData name="Chiara Bruzzano" userId="73538a40-d0f3-42fc-a85d-2d98e966b807" providerId="ADAL" clId="{DF4FE5E2-E0BB-433E-AEBE-AC36B4CBF4CD}" dt="2022-03-23T12:43:05.998" v="1351" actId="20577"/>
          <ac:spMkLst>
            <pc:docMk/>
            <pc:sldMk cId="1862272702" sldId="265"/>
            <ac:spMk id="2" creationId="{50C6ED77-78F5-4875-8B47-2CC738AB5825}"/>
          </ac:spMkLst>
        </pc:spChg>
        <pc:spChg chg="mod">
          <ac:chgData name="Chiara Bruzzano" userId="73538a40-d0f3-42fc-a85d-2d98e966b807" providerId="ADAL" clId="{DF4FE5E2-E0BB-433E-AEBE-AC36B4CBF4CD}" dt="2022-03-28T10:12:21.936" v="3092" actId="20577"/>
          <ac:spMkLst>
            <pc:docMk/>
            <pc:sldMk cId="1862272702" sldId="265"/>
            <ac:spMk id="3" creationId="{066A9BFB-C52B-42D6-BEF9-A401E446F9CD}"/>
          </ac:spMkLst>
        </pc:spChg>
        <pc:picChg chg="add mod">
          <ac:chgData name="Chiara Bruzzano" userId="73538a40-d0f3-42fc-a85d-2d98e966b807" providerId="ADAL" clId="{DF4FE5E2-E0BB-433E-AEBE-AC36B4CBF4CD}" dt="2022-03-24T14:44:56.170" v="2809"/>
          <ac:picMkLst>
            <pc:docMk/>
            <pc:sldMk cId="1862272702" sldId="265"/>
            <ac:picMk id="5" creationId="{A45AA15F-BB13-4F95-8CF5-794D9006E2DA}"/>
          </ac:picMkLst>
        </pc:picChg>
      </pc:sldChg>
      <pc:sldChg chg="addSp modSp new mod">
        <pc:chgData name="Chiara Bruzzano" userId="73538a40-d0f3-42fc-a85d-2d98e966b807" providerId="ADAL" clId="{DF4FE5E2-E0BB-433E-AEBE-AC36B4CBF4CD}" dt="2022-03-24T14:44:57.260" v="2810"/>
        <pc:sldMkLst>
          <pc:docMk/>
          <pc:sldMk cId="3260900777" sldId="266"/>
        </pc:sldMkLst>
        <pc:spChg chg="mod">
          <ac:chgData name="Chiara Bruzzano" userId="73538a40-d0f3-42fc-a85d-2d98e966b807" providerId="ADAL" clId="{DF4FE5E2-E0BB-433E-AEBE-AC36B4CBF4CD}" dt="2022-03-23T12:49:21.879" v="1365" actId="20577"/>
          <ac:spMkLst>
            <pc:docMk/>
            <pc:sldMk cId="3260900777" sldId="266"/>
            <ac:spMk id="2" creationId="{798BE8D9-A5E8-48D8-878E-07C9E177E0FD}"/>
          </ac:spMkLst>
        </pc:spChg>
        <pc:spChg chg="mod">
          <ac:chgData name="Chiara Bruzzano" userId="73538a40-d0f3-42fc-a85d-2d98e966b807" providerId="ADAL" clId="{DF4FE5E2-E0BB-433E-AEBE-AC36B4CBF4CD}" dt="2022-03-24T14:37:43.433" v="1855" actId="20577"/>
          <ac:spMkLst>
            <pc:docMk/>
            <pc:sldMk cId="3260900777" sldId="266"/>
            <ac:spMk id="3" creationId="{72061A87-437B-4B59-9DB2-D5C740B96AB8}"/>
          </ac:spMkLst>
        </pc:spChg>
        <pc:picChg chg="add mod">
          <ac:chgData name="Chiara Bruzzano" userId="73538a40-d0f3-42fc-a85d-2d98e966b807" providerId="ADAL" clId="{DF4FE5E2-E0BB-433E-AEBE-AC36B4CBF4CD}" dt="2022-03-24T14:44:57.260" v="2810"/>
          <ac:picMkLst>
            <pc:docMk/>
            <pc:sldMk cId="3260900777" sldId="266"/>
            <ac:picMk id="5" creationId="{4044F02E-3B1F-43A8-907C-47AC5C34AB09}"/>
          </ac:picMkLst>
        </pc:picChg>
      </pc:sldChg>
      <pc:sldChg chg="addSp modSp new mod">
        <pc:chgData name="Chiara Bruzzano" userId="73538a40-d0f3-42fc-a85d-2d98e966b807" providerId="ADAL" clId="{DF4FE5E2-E0BB-433E-AEBE-AC36B4CBF4CD}" dt="2022-03-28T10:11:06.115" v="3085" actId="27636"/>
        <pc:sldMkLst>
          <pc:docMk/>
          <pc:sldMk cId="4164968097" sldId="267"/>
        </pc:sldMkLst>
        <pc:spChg chg="mod">
          <ac:chgData name="Chiara Bruzzano" userId="73538a40-d0f3-42fc-a85d-2d98e966b807" providerId="ADAL" clId="{DF4FE5E2-E0BB-433E-AEBE-AC36B4CBF4CD}" dt="2022-03-24T14:45:42.953" v="2849" actId="1076"/>
          <ac:spMkLst>
            <pc:docMk/>
            <pc:sldMk cId="4164968097" sldId="267"/>
            <ac:spMk id="2" creationId="{4AA1981F-DF48-42AB-BD6A-18641CD9B444}"/>
          </ac:spMkLst>
        </pc:spChg>
        <pc:spChg chg="mod">
          <ac:chgData name="Chiara Bruzzano" userId="73538a40-d0f3-42fc-a85d-2d98e966b807" providerId="ADAL" clId="{DF4FE5E2-E0BB-433E-AEBE-AC36B4CBF4CD}" dt="2022-03-28T10:11:06.115" v="3085" actId="27636"/>
          <ac:spMkLst>
            <pc:docMk/>
            <pc:sldMk cId="4164968097" sldId="267"/>
            <ac:spMk id="3" creationId="{DDE04E1A-49B0-44A5-92CF-96E03E2877A7}"/>
          </ac:spMkLst>
        </pc:spChg>
        <pc:picChg chg="add mod">
          <ac:chgData name="Chiara Bruzzano" userId="73538a40-d0f3-42fc-a85d-2d98e966b807" providerId="ADAL" clId="{DF4FE5E2-E0BB-433E-AEBE-AC36B4CBF4CD}" dt="2022-03-24T14:44:34.384" v="2800" actId="1076"/>
          <ac:picMkLst>
            <pc:docMk/>
            <pc:sldMk cId="4164968097" sldId="267"/>
            <ac:picMk id="5" creationId="{AA5816DF-F36F-496F-945C-8E7755C3B6EE}"/>
          </ac:picMkLst>
        </pc:picChg>
      </pc:sldChg>
      <pc:sldChg chg="addSp modSp new mod">
        <pc:chgData name="Chiara Bruzzano" userId="73538a40-d0f3-42fc-a85d-2d98e966b807" providerId="ADAL" clId="{DF4FE5E2-E0BB-433E-AEBE-AC36B4CBF4CD}" dt="2022-03-24T14:44:58.861" v="2811"/>
        <pc:sldMkLst>
          <pc:docMk/>
          <pc:sldMk cId="1783824557" sldId="268"/>
        </pc:sldMkLst>
        <pc:spChg chg="mod">
          <ac:chgData name="Chiara Bruzzano" userId="73538a40-d0f3-42fc-a85d-2d98e966b807" providerId="ADAL" clId="{DF4FE5E2-E0BB-433E-AEBE-AC36B4CBF4CD}" dt="2022-03-24T14:43:46.114" v="2796" actId="20577"/>
          <ac:spMkLst>
            <pc:docMk/>
            <pc:sldMk cId="1783824557" sldId="268"/>
            <ac:spMk id="2" creationId="{7C7E165E-0543-4185-8635-3716EB1CB592}"/>
          </ac:spMkLst>
        </pc:spChg>
        <pc:picChg chg="add mod">
          <ac:chgData name="Chiara Bruzzano" userId="73538a40-d0f3-42fc-a85d-2d98e966b807" providerId="ADAL" clId="{DF4FE5E2-E0BB-433E-AEBE-AC36B4CBF4CD}" dt="2022-03-24T14:44:58.861" v="2811"/>
          <ac:picMkLst>
            <pc:docMk/>
            <pc:sldMk cId="1783824557" sldId="268"/>
            <ac:picMk id="5" creationId="{5B4D76CF-C59F-4E4A-B37E-FF087AEED107}"/>
          </ac:picMkLst>
        </pc:picChg>
      </pc:sldChg>
      <pc:sldMasterChg chg="add del addSldLayout delSldLayout">
        <pc:chgData name="Chiara Bruzzano" userId="73538a40-d0f3-42fc-a85d-2d98e966b807" providerId="ADAL" clId="{DF4FE5E2-E0BB-433E-AEBE-AC36B4CBF4CD}" dt="2022-03-23T12:14:20.067" v="49" actId="26606"/>
        <pc:sldMasterMkLst>
          <pc:docMk/>
          <pc:sldMasterMk cId="333263391" sldId="2147483648"/>
        </pc:sldMasterMkLst>
        <pc:sldLayoutChg chg="add del">
          <pc:chgData name="Chiara Bruzzano" userId="73538a40-d0f3-42fc-a85d-2d98e966b807" providerId="ADAL" clId="{DF4FE5E2-E0BB-433E-AEBE-AC36B4CBF4CD}" dt="2022-03-23T12:14:20.067" v="49" actId="26606"/>
          <pc:sldLayoutMkLst>
            <pc:docMk/>
            <pc:sldMasterMk cId="333263391" sldId="2147483648"/>
            <pc:sldLayoutMk cId="1960232731" sldId="2147483649"/>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853270747" sldId="2147483650"/>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094658388" sldId="2147483651"/>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0642869" sldId="2147483652"/>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1569232113" sldId="2147483653"/>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328625575" sldId="2147483654"/>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90986335" sldId="2147483655"/>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342029236" sldId="2147483656"/>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745106328" sldId="2147483657"/>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117888291" sldId="2147483658"/>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950829919" sldId="2147483659"/>
          </pc:sldLayoutMkLst>
        </pc:sldLayoutChg>
      </pc:sldMasterChg>
      <pc:sldMasterChg chg="add addSldLayout">
        <pc:chgData name="Chiara Bruzzano" userId="73538a40-d0f3-42fc-a85d-2d98e966b807" providerId="ADAL" clId="{DF4FE5E2-E0BB-433E-AEBE-AC36B4CBF4CD}" dt="2022-03-23T12:14:20.067" v="49" actId="26606"/>
        <pc:sldMasterMkLst>
          <pc:docMk/>
          <pc:sldMasterMk cId="2788153749" sldId="2147483673"/>
        </pc:sldMasterMkLst>
        <pc:sldLayoutChg chg="add">
          <pc:chgData name="Chiara Bruzzano" userId="73538a40-d0f3-42fc-a85d-2d98e966b807" providerId="ADAL" clId="{DF4FE5E2-E0BB-433E-AEBE-AC36B4CBF4CD}" dt="2022-03-23T12:14:20.067" v="49" actId="26606"/>
          <pc:sldLayoutMkLst>
            <pc:docMk/>
            <pc:sldMasterMk cId="2788153749" sldId="2147483673"/>
            <pc:sldLayoutMk cId="3551627224" sldId="2147483662"/>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2510077343" sldId="2147483663"/>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3921001063" sldId="2147483664"/>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1452256951" sldId="2147483665"/>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1693645580" sldId="2147483666"/>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1026205731" sldId="2147483667"/>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573158996" sldId="2147483668"/>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2168221019" sldId="2147483669"/>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2861216424" sldId="2147483670"/>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2483838" sldId="2147483671"/>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497685382" sldId="2147483672"/>
          </pc:sldLayoutMkLst>
        </pc:sldLayoutChg>
      </pc:sldMasterChg>
      <pc:sldMasterChg chg="add del addSldLayout delSldLayout">
        <pc:chgData name="Chiara Bruzzano" userId="73538a40-d0f3-42fc-a85d-2d98e966b807" providerId="ADAL" clId="{DF4FE5E2-E0BB-433E-AEBE-AC36B4CBF4CD}" dt="2022-03-23T12:14:11.734" v="46" actId="26606"/>
        <pc:sldMasterMkLst>
          <pc:docMk/>
          <pc:sldMasterMk cId="2069608465" sldId="2147483699"/>
        </pc:sldMasterMkLst>
        <pc:sldLayoutChg chg="add del">
          <pc:chgData name="Chiara Bruzzano" userId="73538a40-d0f3-42fc-a85d-2d98e966b807" providerId="ADAL" clId="{DF4FE5E2-E0BB-433E-AEBE-AC36B4CBF4CD}" dt="2022-03-23T12:14:11.734" v="46" actId="26606"/>
          <pc:sldLayoutMkLst>
            <pc:docMk/>
            <pc:sldMasterMk cId="2069608465" sldId="2147483699"/>
            <pc:sldLayoutMk cId="4058735769" sldId="2147483688"/>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2532566846" sldId="2147483689"/>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412528908" sldId="2147483690"/>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2237595544" sldId="2147483691"/>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4079450385" sldId="2147483692"/>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3349665185" sldId="2147483693"/>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3683659003" sldId="2147483694"/>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3403819003" sldId="2147483695"/>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1999234872" sldId="2147483696"/>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2362294251" sldId="2147483697"/>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495090021" sldId="2147483698"/>
          </pc:sldLayoutMkLst>
        </pc:sldLayoutChg>
      </pc:sldMasterChg>
    </pc:docChg>
  </pc:docChgLst>
  <pc:docChgLst>
    <pc:chgData name="Chiara Bruzzano" userId="73538a40-d0f3-42fc-a85d-2d98e966b807" providerId="ADAL" clId="{8EE1C828-1933-4E12-A6B3-F532BFAB19CB}"/>
    <pc:docChg chg="custSel modSld">
      <pc:chgData name="Chiara Bruzzano" userId="73538a40-d0f3-42fc-a85d-2d98e966b807" providerId="ADAL" clId="{8EE1C828-1933-4E12-A6B3-F532BFAB19CB}" dt="2022-05-06T13:02:47.488" v="227" actId="20577"/>
      <pc:docMkLst>
        <pc:docMk/>
      </pc:docMkLst>
      <pc:sldChg chg="modSp mod">
        <pc:chgData name="Chiara Bruzzano" userId="73538a40-d0f3-42fc-a85d-2d98e966b807" providerId="ADAL" clId="{8EE1C828-1933-4E12-A6B3-F532BFAB19CB}" dt="2022-05-06T13:02:47.488" v="227" actId="20577"/>
        <pc:sldMkLst>
          <pc:docMk/>
          <pc:sldMk cId="4164968097" sldId="267"/>
        </pc:sldMkLst>
        <pc:spChg chg="mod">
          <ac:chgData name="Chiara Bruzzano" userId="73538a40-d0f3-42fc-a85d-2d98e966b807" providerId="ADAL" clId="{8EE1C828-1933-4E12-A6B3-F532BFAB19CB}" dt="2022-05-06T13:02:47.488" v="227" actId="20577"/>
          <ac:spMkLst>
            <pc:docMk/>
            <pc:sldMk cId="4164968097" sldId="267"/>
            <ac:spMk id="3" creationId="{DDE04E1A-49B0-44A5-92CF-96E03E2877A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F68B3E-3363-4BAC-A514-712887287FF8}" type="datetimeFigureOut">
              <a:rPr lang="it-IT" smtClean="0"/>
              <a:t>05/04/2024</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EB42B7-2107-458A-A33A-25BC0AA2A862}" type="slidenum">
              <a:rPr lang="it-IT" smtClean="0"/>
              <a:t>‹#›</a:t>
            </a:fld>
            <a:endParaRPr lang="it-IT"/>
          </a:p>
        </p:txBody>
      </p:sp>
    </p:spTree>
    <p:extLst>
      <p:ext uri="{BB962C8B-B14F-4D97-AF65-F5344CB8AC3E}">
        <p14:creationId xmlns:p14="http://schemas.microsoft.com/office/powerpoint/2010/main" val="1691852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320F9168-6ADF-4147-B37E-265CBF87D1A3}" type="datetime1">
              <a:rPr lang="en-US" smtClean="0"/>
              <a:t>4/5/2024</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8221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C724A13B-E63C-49BE-A337-F29C08E5FE9F}" type="datetime1">
              <a:rPr lang="en-US" smtClean="0"/>
              <a:t>4/5/2024</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364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178D5839-EA35-432A-803B-A1793E06F9CD}" type="datetime1">
              <a:rPr lang="en-US" smtClean="0"/>
              <a:t>4/5/2024</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315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7350EAF4-AEDE-403A-8FB3-B55F713C5EA7}" type="datetime1">
              <a:rPr lang="en-US" smtClean="0"/>
              <a:t>4/5/2024</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121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00B765C6-1CCF-4149-BB97-D69AD0482021}" type="datetime1">
              <a:rPr lang="en-US" smtClean="0"/>
              <a:t>4/5/2024</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71F30827-B145-4740-A751-937B79465257}" type="datetime1">
              <a:rPr lang="en-US" smtClean="0"/>
              <a:t>4/5/2024</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768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455756BD-83B0-475E-B667-75645467566E}" type="datetime1">
              <a:rPr lang="en-US" smtClean="0"/>
              <a:t>4/5/2024</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162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4E223F2A-FAAF-42D0-9345-32F24CA3F701}" type="datetime1">
              <a:rPr lang="en-US" smtClean="0"/>
              <a:t>4/5/2024</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620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5BE09C3C-A88E-4EEC-BC14-04EAAD88E6A6}" type="datetime1">
              <a:rPr lang="en-US" smtClean="0"/>
              <a:t>4/5/2024</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007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55D806E7-CC3F-4B35-90B6-C3F218760F4B}" type="datetime1">
              <a:rPr lang="en-US" smtClean="0"/>
              <a:t>4/5/2024</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1001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99FB0472-97CC-420B-9263-C57454076CA1}" type="datetime1">
              <a:rPr lang="en-US" smtClean="0"/>
              <a:t>4/5/2024</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225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9049F803-EC99-4855-859F-5E1570562CF6}" type="datetime1">
              <a:rPr lang="en-US" smtClean="0"/>
              <a:t>4/5/2024</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278815374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7" r:id="rId6"/>
    <p:sldLayoutId id="2147483663" r:id="rId7"/>
    <p:sldLayoutId id="2147483664" r:id="rId8"/>
    <p:sldLayoutId id="2147483665" r:id="rId9"/>
    <p:sldLayoutId id="2147483666" r:id="rId10"/>
    <p:sldLayoutId id="214748366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anguaged.thinkific.com/courses/ab24-lesson-planning" TargetMode="External"/><Relationship Id="rId2" Type="http://schemas.openxmlformats.org/officeDocument/2006/relationships/hyperlink" Target="https://languaged.thinkific.com/courses/designing-activities-and-lessons-concorso-preparation"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languaged.thinkific.com/courses/ab25-lesson-plannin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archivio.pubblica.istruzione.it/riforma_superiori/nuovesuperiori/doc/allegato_A_tecnici_04_02_2010.pdf" TargetMode="External"/><Relationship Id="rId3" Type="http://schemas.openxmlformats.org/officeDocument/2006/relationships/hyperlink" Target="http://www.e-santoni.org/Linee_guida/secondo_ciclo/licei_Indicazioni_nazionali/Indicazioni_nazionali.pdf" TargetMode="External"/><Relationship Id="rId7" Type="http://schemas.openxmlformats.org/officeDocument/2006/relationships/hyperlink" Target="http://www.e-santoni.org/Linee_guida/secondo_ciclo/professionali_linee_guida/linee_guida_indirizzi_triennio/SCHEDE_DISCIPLINARI_ISTITUTI_PROFESSIONALI/linee-guida-triennio_opzioni-profli_allegato_direttiva_70-1-8-2012.pdf" TargetMode="External"/><Relationship Id="rId2" Type="http://schemas.openxmlformats.org/officeDocument/2006/relationships/hyperlink" Target="https://miur.gov.it/documents/20182/51310/DM+254_2012.pdf/1f967360-0ca6-48fb-95e9-c15d49f18831?version=1.0&amp;t=1480418494262" TargetMode="External"/><Relationship Id="rId1" Type="http://schemas.openxmlformats.org/officeDocument/2006/relationships/slideLayout" Target="../slideLayouts/slideLayout2.xml"/><Relationship Id="rId6" Type="http://schemas.openxmlformats.org/officeDocument/2006/relationships/hyperlink" Target="http://www.e-santoni.org/Linee_guida/secondo_ciclo/professionali_linee_guida/LINEE_GUIDA_ISTITUTI_PROFESSIONALI_primo_biennio.pdf" TargetMode="External"/><Relationship Id="rId11" Type="http://schemas.openxmlformats.org/officeDocument/2006/relationships/image" Target="../media/image2.png"/><Relationship Id="rId5" Type="http://schemas.openxmlformats.org/officeDocument/2006/relationships/hyperlink" Target="http://www.e-santoni.org/Linee_guida/secondo_ciclo/tecnici_linee_guida/linee_guida_triennio/dir_69_1-8-12_linee_guida_opzioni_compl_mat.pdf" TargetMode="External"/><Relationship Id="rId10" Type="http://schemas.openxmlformats.org/officeDocument/2006/relationships/hyperlink" Target="https://rm.coe.int/common-european-framework-of-reference-for-languages-learning-teaching/16809ea0d4" TargetMode="External"/><Relationship Id="rId4" Type="http://schemas.openxmlformats.org/officeDocument/2006/relationships/hyperlink" Target="http://www.e-santoni.org/Linee_guida/secondo_ciclo/tecnici_linee_guida/LINEE_GUIDA_TECNICI_primo_biennio.pdf" TargetMode="External"/><Relationship Id="rId9" Type="http://schemas.openxmlformats.org/officeDocument/2006/relationships/hyperlink" Target="https://op.europa.eu/en/publication-detail/-/publication/297a33c8-a1f3-11e9-9d01-01aa75ed71a1/language-en"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F9F6C454-E4B9-E04E-2B46-254FF64403BC}"/>
              </a:ext>
            </a:extLst>
          </p:cNvPr>
          <p:cNvPicPr>
            <a:picLocks noChangeAspect="1"/>
          </p:cNvPicPr>
          <p:nvPr/>
        </p:nvPicPr>
        <p:blipFill rotWithShape="1">
          <a:blip r:embed="rId2"/>
          <a:srcRect l="11373" r="14662"/>
          <a:stretch/>
        </p:blipFill>
        <p:spPr>
          <a:xfrm>
            <a:off x="5101771" y="10"/>
            <a:ext cx="7094361" cy="6857989"/>
          </a:xfrm>
          <a:prstGeom prst="rect">
            <a:avLst/>
          </a:prstGeom>
        </p:spPr>
      </p:pic>
      <p:sp>
        <p:nvSpPr>
          <p:cNvPr id="6" name="Rectangle 8">
            <a:extLst>
              <a:ext uri="{FF2B5EF4-FFF2-40B4-BE49-F238E27FC236}">
                <a16:creationId xmlns:a16="http://schemas.microsoft.com/office/drawing/2014/main" id="{A34066D6-1B59-4642-A86D-39464CEE97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527208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Arc 10">
            <a:extLst>
              <a:ext uri="{FF2B5EF4-FFF2-40B4-BE49-F238E27FC236}">
                <a16:creationId xmlns:a16="http://schemas.microsoft.com/office/drawing/2014/main" id="{18E928D9-3091-4385-B979-265D55AD0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3011">
            <a:off x="1718653" y="700861"/>
            <a:ext cx="2987899" cy="2987899"/>
          </a:xfrm>
          <a:prstGeom prst="arc">
            <a:avLst>
              <a:gd name="adj1" fmla="val 14612914"/>
              <a:gd name="adj2" fmla="val 0"/>
            </a:avLst>
          </a:prstGeom>
          <a:ln w="127000" cap="rnd">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864D67-3AB3-4526-B22D-44EAB7C947EE}"/>
              </a:ext>
            </a:extLst>
          </p:cNvPr>
          <p:cNvSpPr>
            <a:spLocks noGrp="1"/>
          </p:cNvSpPr>
          <p:nvPr>
            <p:ph type="ctrTitle"/>
          </p:nvPr>
        </p:nvSpPr>
        <p:spPr>
          <a:xfrm>
            <a:off x="504623" y="1208263"/>
            <a:ext cx="4092525" cy="2798604"/>
          </a:xfrm>
        </p:spPr>
        <p:txBody>
          <a:bodyPr>
            <a:normAutofit/>
          </a:bodyPr>
          <a:lstStyle/>
          <a:p>
            <a:r>
              <a:rPr lang="it-IT" dirty="0">
                <a:solidFill>
                  <a:srgbClr val="FFFFFF"/>
                </a:solidFill>
              </a:rPr>
              <a:t>Template for oral exam presentation</a:t>
            </a:r>
          </a:p>
        </p:txBody>
      </p:sp>
      <p:sp>
        <p:nvSpPr>
          <p:cNvPr id="8" name="Oval 12">
            <a:extLst>
              <a:ext uri="{FF2B5EF4-FFF2-40B4-BE49-F238E27FC236}">
                <a16:creationId xmlns:a16="http://schemas.microsoft.com/office/drawing/2014/main" id="{7D602432-D774-4CF5-94E8-7D52D0105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1186" y="4626633"/>
            <a:ext cx="491961" cy="491961"/>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F9EBB4-5078-47B2-AAA0-DF4A88D81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7932" y="5011563"/>
            <a:ext cx="731558" cy="731558"/>
          </a:xfrm>
          <a:prstGeom prst="rect">
            <a:avLst/>
          </a:prstGeom>
          <a:noFill/>
          <a:ln w="127000">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 name="Picture 8" descr="Logo&#10;&#10;Description automatically generated with medium confidence">
            <a:extLst>
              <a:ext uri="{FF2B5EF4-FFF2-40B4-BE49-F238E27FC236}">
                <a16:creationId xmlns:a16="http://schemas.microsoft.com/office/drawing/2014/main" id="{8007E781-4FAE-44A6-9BD5-A0FEA5B283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537" y="5423767"/>
            <a:ext cx="3756384" cy="859083"/>
          </a:xfrm>
          <a:prstGeom prst="rect">
            <a:avLst/>
          </a:prstGeom>
        </p:spPr>
      </p:pic>
      <p:sp>
        <p:nvSpPr>
          <p:cNvPr id="10" name="Slide Number Placeholder 9">
            <a:extLst>
              <a:ext uri="{FF2B5EF4-FFF2-40B4-BE49-F238E27FC236}">
                <a16:creationId xmlns:a16="http://schemas.microsoft.com/office/drawing/2014/main" id="{55676349-DE4D-45C0-B8BD-4558AD92A01E}"/>
              </a:ext>
            </a:extLst>
          </p:cNvPr>
          <p:cNvSpPr>
            <a:spLocks noGrp="1"/>
          </p:cNvSpPr>
          <p:nvPr>
            <p:ph type="sldNum" sz="quarter" idx="12"/>
          </p:nvPr>
        </p:nvSpPr>
        <p:spPr/>
        <p:txBody>
          <a:bodyPr/>
          <a:lstStyle/>
          <a:p>
            <a:fld id="{4854181D-6920-4594-9A5D-6CE56DC9F8B2}" type="slidenum">
              <a:rPr lang="en-US" smtClean="0"/>
              <a:t>1</a:t>
            </a:fld>
            <a:endParaRPr lang="en-US"/>
          </a:p>
        </p:txBody>
      </p:sp>
    </p:spTree>
    <p:extLst>
      <p:ext uri="{BB962C8B-B14F-4D97-AF65-F5344CB8AC3E}">
        <p14:creationId xmlns:p14="http://schemas.microsoft.com/office/powerpoint/2010/main" val="232733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B6E0-2D47-4638-823D-2D12ABA5BA46}"/>
              </a:ext>
            </a:extLst>
          </p:cNvPr>
          <p:cNvSpPr>
            <a:spLocks noGrp="1"/>
          </p:cNvSpPr>
          <p:nvPr>
            <p:ph type="title"/>
          </p:nvPr>
        </p:nvSpPr>
        <p:spPr/>
        <p:txBody>
          <a:bodyPr/>
          <a:lstStyle/>
          <a:p>
            <a:r>
              <a:rPr lang="it-IT" dirty="0"/>
              <a:t>7. Underlying theories (optional section)</a:t>
            </a:r>
          </a:p>
        </p:txBody>
      </p:sp>
      <p:sp>
        <p:nvSpPr>
          <p:cNvPr id="3" name="Content Placeholder 2">
            <a:extLst>
              <a:ext uri="{FF2B5EF4-FFF2-40B4-BE49-F238E27FC236}">
                <a16:creationId xmlns:a16="http://schemas.microsoft.com/office/drawing/2014/main" id="{EEBBC1B9-DEA6-48A9-9A4C-5A2AABC25828}"/>
              </a:ext>
            </a:extLst>
          </p:cNvPr>
          <p:cNvSpPr>
            <a:spLocks noGrp="1"/>
          </p:cNvSpPr>
          <p:nvPr>
            <p:ph idx="1"/>
          </p:nvPr>
        </p:nvSpPr>
        <p:spPr/>
        <p:txBody>
          <a:bodyPr/>
          <a:lstStyle/>
          <a:p>
            <a:r>
              <a:rPr lang="it-IT" dirty="0"/>
              <a:t>Theories of learning (e.g. Constructivism)</a:t>
            </a:r>
          </a:p>
          <a:p>
            <a:r>
              <a:rPr lang="it-IT" dirty="0"/>
              <a:t>Second Language Acquisition theories and research</a:t>
            </a:r>
          </a:p>
          <a:p>
            <a:r>
              <a:rPr lang="it-IT" dirty="0"/>
              <a:t>Theories of motivation</a:t>
            </a:r>
          </a:p>
          <a:p>
            <a:r>
              <a:rPr lang="it-IT" dirty="0"/>
              <a:t>References to teaching methods (e.g. TBLT, CLT)</a:t>
            </a:r>
          </a:p>
          <a:p>
            <a:r>
              <a:rPr lang="it-IT"/>
              <a:t>Technology-enhanced Language Learning</a:t>
            </a:r>
            <a:endParaRPr lang="it-IT" dirty="0"/>
          </a:p>
        </p:txBody>
      </p:sp>
      <p:sp>
        <p:nvSpPr>
          <p:cNvPr id="4" name="Slide Number Placeholder 3">
            <a:extLst>
              <a:ext uri="{FF2B5EF4-FFF2-40B4-BE49-F238E27FC236}">
                <a16:creationId xmlns:a16="http://schemas.microsoft.com/office/drawing/2014/main" id="{2B74FE8C-EC84-4FEC-A1D1-32CFF29416C4}"/>
              </a:ext>
            </a:extLst>
          </p:cNvPr>
          <p:cNvSpPr>
            <a:spLocks noGrp="1"/>
          </p:cNvSpPr>
          <p:nvPr>
            <p:ph type="sldNum" sz="quarter" idx="12"/>
          </p:nvPr>
        </p:nvSpPr>
        <p:spPr/>
        <p:txBody>
          <a:bodyPr/>
          <a:lstStyle/>
          <a:p>
            <a:fld id="{4854181D-6920-4594-9A5D-6CE56DC9F8B2}" type="slidenum">
              <a:rPr lang="en-US" smtClean="0"/>
              <a:t>10</a:t>
            </a:fld>
            <a:endParaRPr lang="en-US"/>
          </a:p>
        </p:txBody>
      </p:sp>
      <p:pic>
        <p:nvPicPr>
          <p:cNvPr id="5" name="Picture 4" descr="Logo&#10;&#10;Description automatically generated with medium confidence">
            <a:extLst>
              <a:ext uri="{FF2B5EF4-FFF2-40B4-BE49-F238E27FC236}">
                <a16:creationId xmlns:a16="http://schemas.microsoft.com/office/drawing/2014/main" id="{53FCE127-9B0B-4D70-9F40-D56F70A5D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1281386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6ED77-78F5-4875-8B47-2CC738AB5825}"/>
              </a:ext>
            </a:extLst>
          </p:cNvPr>
          <p:cNvSpPr>
            <a:spLocks noGrp="1"/>
          </p:cNvSpPr>
          <p:nvPr>
            <p:ph type="title"/>
          </p:nvPr>
        </p:nvSpPr>
        <p:spPr/>
        <p:txBody>
          <a:bodyPr/>
          <a:lstStyle/>
          <a:p>
            <a:r>
              <a:rPr lang="it-IT" dirty="0"/>
              <a:t>8. Description of procedures</a:t>
            </a:r>
          </a:p>
        </p:txBody>
      </p:sp>
      <p:sp>
        <p:nvSpPr>
          <p:cNvPr id="3" name="Content Placeholder 2">
            <a:extLst>
              <a:ext uri="{FF2B5EF4-FFF2-40B4-BE49-F238E27FC236}">
                <a16:creationId xmlns:a16="http://schemas.microsoft.com/office/drawing/2014/main" id="{066A9BFB-C52B-42D6-BEF9-A401E446F9CD}"/>
              </a:ext>
            </a:extLst>
          </p:cNvPr>
          <p:cNvSpPr>
            <a:spLocks noGrp="1"/>
          </p:cNvSpPr>
          <p:nvPr>
            <p:ph idx="1"/>
          </p:nvPr>
        </p:nvSpPr>
        <p:spPr/>
        <p:txBody>
          <a:bodyPr/>
          <a:lstStyle/>
          <a:p>
            <a:r>
              <a:rPr lang="it-IT"/>
              <a:t>Description </a:t>
            </a:r>
            <a:r>
              <a:rPr lang="it-IT" dirty="0"/>
              <a:t>of the lesson phases, including groupings and how materials are used</a:t>
            </a:r>
          </a:p>
        </p:txBody>
      </p:sp>
      <p:sp>
        <p:nvSpPr>
          <p:cNvPr id="4" name="Slide Number Placeholder 3">
            <a:extLst>
              <a:ext uri="{FF2B5EF4-FFF2-40B4-BE49-F238E27FC236}">
                <a16:creationId xmlns:a16="http://schemas.microsoft.com/office/drawing/2014/main" id="{8819F16A-3286-401B-8EE6-DDD89B08E64B}"/>
              </a:ext>
            </a:extLst>
          </p:cNvPr>
          <p:cNvSpPr>
            <a:spLocks noGrp="1"/>
          </p:cNvSpPr>
          <p:nvPr>
            <p:ph type="sldNum" sz="quarter" idx="12"/>
          </p:nvPr>
        </p:nvSpPr>
        <p:spPr/>
        <p:txBody>
          <a:bodyPr/>
          <a:lstStyle/>
          <a:p>
            <a:fld id="{4854181D-6920-4594-9A5D-6CE56DC9F8B2}" type="slidenum">
              <a:rPr lang="en-US" smtClean="0"/>
              <a:t>11</a:t>
            </a:fld>
            <a:endParaRPr lang="en-US"/>
          </a:p>
        </p:txBody>
      </p:sp>
      <p:pic>
        <p:nvPicPr>
          <p:cNvPr id="5" name="Picture 4" descr="Logo&#10;&#10;Description automatically generated with medium confidence">
            <a:extLst>
              <a:ext uri="{FF2B5EF4-FFF2-40B4-BE49-F238E27FC236}">
                <a16:creationId xmlns:a16="http://schemas.microsoft.com/office/drawing/2014/main" id="{A45AA15F-BB13-4F95-8CF5-794D9006E2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1862272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E8D9-A5E8-48D8-878E-07C9E177E0FD}"/>
              </a:ext>
            </a:extLst>
          </p:cNvPr>
          <p:cNvSpPr>
            <a:spLocks noGrp="1"/>
          </p:cNvSpPr>
          <p:nvPr>
            <p:ph type="title"/>
          </p:nvPr>
        </p:nvSpPr>
        <p:spPr/>
        <p:txBody>
          <a:bodyPr/>
          <a:lstStyle/>
          <a:p>
            <a:r>
              <a:rPr lang="it-IT" dirty="0"/>
              <a:t>9. Assessment</a:t>
            </a:r>
          </a:p>
        </p:txBody>
      </p:sp>
      <p:sp>
        <p:nvSpPr>
          <p:cNvPr id="3" name="Content Placeholder 2">
            <a:extLst>
              <a:ext uri="{FF2B5EF4-FFF2-40B4-BE49-F238E27FC236}">
                <a16:creationId xmlns:a16="http://schemas.microsoft.com/office/drawing/2014/main" id="{72061A87-437B-4B59-9DB2-D5C740B96AB8}"/>
              </a:ext>
            </a:extLst>
          </p:cNvPr>
          <p:cNvSpPr>
            <a:spLocks noGrp="1"/>
          </p:cNvSpPr>
          <p:nvPr>
            <p:ph idx="1"/>
          </p:nvPr>
        </p:nvSpPr>
        <p:spPr/>
        <p:txBody>
          <a:bodyPr/>
          <a:lstStyle/>
          <a:p>
            <a:r>
              <a:rPr lang="it-IT" dirty="0"/>
              <a:t>Formative/summative/diagnostic; self-assessment/peer-assessment/teacher assessment</a:t>
            </a:r>
          </a:p>
          <a:p>
            <a:r>
              <a:rPr lang="it-IT" dirty="0"/>
              <a:t>Inclusive assessment (e.g. for SpLDs and disabilities)</a:t>
            </a:r>
          </a:p>
          <a:p>
            <a:r>
              <a:rPr lang="it-IT" dirty="0"/>
              <a:t>Assessment rubrics (this is something many committees appreciate)</a:t>
            </a:r>
          </a:p>
        </p:txBody>
      </p:sp>
      <p:sp>
        <p:nvSpPr>
          <p:cNvPr id="4" name="Slide Number Placeholder 3">
            <a:extLst>
              <a:ext uri="{FF2B5EF4-FFF2-40B4-BE49-F238E27FC236}">
                <a16:creationId xmlns:a16="http://schemas.microsoft.com/office/drawing/2014/main" id="{AB108FC4-CD02-42BD-8A84-5210F0C133AF}"/>
              </a:ext>
            </a:extLst>
          </p:cNvPr>
          <p:cNvSpPr>
            <a:spLocks noGrp="1"/>
          </p:cNvSpPr>
          <p:nvPr>
            <p:ph type="sldNum" sz="quarter" idx="12"/>
          </p:nvPr>
        </p:nvSpPr>
        <p:spPr/>
        <p:txBody>
          <a:bodyPr/>
          <a:lstStyle/>
          <a:p>
            <a:fld id="{4854181D-6920-4594-9A5D-6CE56DC9F8B2}" type="slidenum">
              <a:rPr lang="en-US" smtClean="0"/>
              <a:t>12</a:t>
            </a:fld>
            <a:endParaRPr lang="en-US"/>
          </a:p>
        </p:txBody>
      </p:sp>
      <p:pic>
        <p:nvPicPr>
          <p:cNvPr id="5" name="Picture 4" descr="Logo&#10;&#10;Description automatically generated with medium confidence">
            <a:extLst>
              <a:ext uri="{FF2B5EF4-FFF2-40B4-BE49-F238E27FC236}">
                <a16:creationId xmlns:a16="http://schemas.microsoft.com/office/drawing/2014/main" id="{4044F02E-3B1F-43A8-907C-47AC5C34AB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3260900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E165E-0543-4185-8635-3716EB1CB592}"/>
              </a:ext>
            </a:extLst>
          </p:cNvPr>
          <p:cNvSpPr>
            <a:spLocks noGrp="1"/>
          </p:cNvSpPr>
          <p:nvPr>
            <p:ph type="title"/>
          </p:nvPr>
        </p:nvSpPr>
        <p:spPr/>
        <p:txBody>
          <a:bodyPr/>
          <a:lstStyle/>
          <a:p>
            <a:r>
              <a:rPr lang="it-IT" dirty="0"/>
              <a:t>References</a:t>
            </a:r>
          </a:p>
        </p:txBody>
      </p:sp>
      <p:sp>
        <p:nvSpPr>
          <p:cNvPr id="3" name="Content Placeholder 2">
            <a:extLst>
              <a:ext uri="{FF2B5EF4-FFF2-40B4-BE49-F238E27FC236}">
                <a16:creationId xmlns:a16="http://schemas.microsoft.com/office/drawing/2014/main" id="{211278DC-1EBD-4938-BD32-CE9F0275E2B2}"/>
              </a:ext>
            </a:extLst>
          </p:cNvPr>
          <p:cNvSpPr>
            <a:spLocks noGrp="1"/>
          </p:cNvSpPr>
          <p:nvPr>
            <p:ph idx="1"/>
          </p:nvPr>
        </p:nvSpPr>
        <p:spPr/>
        <p:txBody>
          <a:bodyPr/>
          <a:lstStyle/>
          <a:p>
            <a:endParaRPr lang="it-IT"/>
          </a:p>
        </p:txBody>
      </p:sp>
      <p:sp>
        <p:nvSpPr>
          <p:cNvPr id="4" name="Slide Number Placeholder 3">
            <a:extLst>
              <a:ext uri="{FF2B5EF4-FFF2-40B4-BE49-F238E27FC236}">
                <a16:creationId xmlns:a16="http://schemas.microsoft.com/office/drawing/2014/main" id="{6492F577-339D-40D7-AFE8-BB9A8927DAC9}"/>
              </a:ext>
            </a:extLst>
          </p:cNvPr>
          <p:cNvSpPr>
            <a:spLocks noGrp="1"/>
          </p:cNvSpPr>
          <p:nvPr>
            <p:ph type="sldNum" sz="quarter" idx="12"/>
          </p:nvPr>
        </p:nvSpPr>
        <p:spPr/>
        <p:txBody>
          <a:bodyPr/>
          <a:lstStyle/>
          <a:p>
            <a:fld id="{4854181D-6920-4594-9A5D-6CE56DC9F8B2}" type="slidenum">
              <a:rPr lang="en-US" smtClean="0"/>
              <a:t>13</a:t>
            </a:fld>
            <a:endParaRPr lang="en-US"/>
          </a:p>
        </p:txBody>
      </p:sp>
      <p:pic>
        <p:nvPicPr>
          <p:cNvPr id="5" name="Picture 4" descr="Logo&#10;&#10;Description automatically generated with medium confidence">
            <a:extLst>
              <a:ext uri="{FF2B5EF4-FFF2-40B4-BE49-F238E27FC236}">
                <a16:creationId xmlns:a16="http://schemas.microsoft.com/office/drawing/2014/main" id="{5B4D76CF-C59F-4E4A-B37E-FF087AEED1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1783824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981F-DF48-42AB-BD6A-18641CD9B444}"/>
              </a:ext>
            </a:extLst>
          </p:cNvPr>
          <p:cNvSpPr>
            <a:spLocks noGrp="1"/>
          </p:cNvSpPr>
          <p:nvPr>
            <p:ph type="title"/>
          </p:nvPr>
        </p:nvSpPr>
        <p:spPr>
          <a:xfrm>
            <a:off x="838200" y="202202"/>
            <a:ext cx="10515600" cy="1325563"/>
          </a:xfrm>
        </p:spPr>
        <p:txBody>
          <a:bodyPr/>
          <a:lstStyle/>
          <a:p>
            <a:r>
              <a:rPr lang="it-IT" dirty="0"/>
              <a:t>Explanatory note</a:t>
            </a:r>
          </a:p>
        </p:txBody>
      </p:sp>
      <p:sp>
        <p:nvSpPr>
          <p:cNvPr id="3" name="Content Placeholder 2">
            <a:extLst>
              <a:ext uri="{FF2B5EF4-FFF2-40B4-BE49-F238E27FC236}">
                <a16:creationId xmlns:a16="http://schemas.microsoft.com/office/drawing/2014/main" id="{DDE04E1A-49B0-44A5-92CF-96E03E2877A7}"/>
              </a:ext>
            </a:extLst>
          </p:cNvPr>
          <p:cNvSpPr>
            <a:spLocks noGrp="1"/>
          </p:cNvSpPr>
          <p:nvPr>
            <p:ph idx="1"/>
          </p:nvPr>
        </p:nvSpPr>
        <p:spPr>
          <a:xfrm>
            <a:off x="838200" y="1253614"/>
            <a:ext cx="10886768" cy="4945563"/>
          </a:xfrm>
        </p:spPr>
        <p:txBody>
          <a:bodyPr>
            <a:normAutofit fontScale="92500" lnSpcReduction="20000"/>
          </a:bodyPr>
          <a:lstStyle/>
          <a:p>
            <a:pPr marL="0" indent="0">
              <a:buNone/>
            </a:pPr>
            <a:r>
              <a:rPr lang="it-IT" dirty="0"/>
              <a:t>This is a broad framework that you can use for your lesson plan and explanation of your methodological and content choices. It is not a fixed format, so you may alter it any way you see fit or discard it altogether.</a:t>
            </a:r>
          </a:p>
          <a:p>
            <a:pPr marL="0" indent="0">
              <a:buNone/>
            </a:pPr>
            <a:r>
              <a:rPr lang="it-IT" dirty="0"/>
              <a:t>Please note that this is not a template for an </a:t>
            </a:r>
            <a:r>
              <a:rPr lang="it-IT" i="1" dirty="0"/>
              <a:t>Unità di Apprendimento</a:t>
            </a:r>
            <a:r>
              <a:rPr lang="it-IT" dirty="0"/>
              <a:t>, but for a lesson plan and an oral presentation justifying the choices made in the design of the lesson plan.</a:t>
            </a:r>
          </a:p>
          <a:p>
            <a:pPr marL="0" indent="0">
              <a:buNone/>
            </a:pPr>
            <a:r>
              <a:rPr lang="it-IT" dirty="0"/>
              <a:t>To learn more about the various sections of this template and how you can complete them in a structured way, refer to our course </a:t>
            </a:r>
            <a:r>
              <a:rPr lang="it-IT" dirty="0">
                <a:hlinkClick r:id="rId2"/>
              </a:rPr>
              <a:t>Designing Activities and Lessons</a:t>
            </a:r>
            <a:r>
              <a:rPr lang="it-IT" dirty="0"/>
              <a:t>. This template is also used as a guide in our two short courses with recorded webinars </a:t>
            </a:r>
            <a:r>
              <a:rPr lang="it-IT" dirty="0">
                <a:hlinkClick r:id="rId3"/>
              </a:rPr>
              <a:t>AB24 Lesson Planning </a:t>
            </a:r>
            <a:r>
              <a:rPr lang="it-IT" dirty="0"/>
              <a:t>and </a:t>
            </a:r>
            <a:r>
              <a:rPr lang="it-IT" dirty="0">
                <a:hlinkClick r:id="rId4"/>
              </a:rPr>
              <a:t>AB25 Lesson Planning</a:t>
            </a:r>
            <a:r>
              <a:rPr lang="it-IT" dirty="0"/>
              <a:t>.</a:t>
            </a:r>
          </a:p>
          <a:p>
            <a:pPr marL="0" indent="0">
              <a:buNone/>
            </a:pPr>
            <a:r>
              <a:rPr lang="it-IT" dirty="0"/>
              <a:t>Note: this template is likely to be downloaded by hundreds of people, so remember to change the design of this presentation so that you do not end up with the same template as other candidates.</a:t>
            </a:r>
          </a:p>
        </p:txBody>
      </p:sp>
      <p:sp>
        <p:nvSpPr>
          <p:cNvPr id="4" name="Slide Number Placeholder 3">
            <a:extLst>
              <a:ext uri="{FF2B5EF4-FFF2-40B4-BE49-F238E27FC236}">
                <a16:creationId xmlns:a16="http://schemas.microsoft.com/office/drawing/2014/main" id="{F8D24CFA-55E6-4EC1-B671-0A2B386EC815}"/>
              </a:ext>
            </a:extLst>
          </p:cNvPr>
          <p:cNvSpPr>
            <a:spLocks noGrp="1"/>
          </p:cNvSpPr>
          <p:nvPr>
            <p:ph type="sldNum" sz="quarter" idx="12"/>
          </p:nvPr>
        </p:nvSpPr>
        <p:spPr/>
        <p:txBody>
          <a:bodyPr/>
          <a:lstStyle/>
          <a:p>
            <a:fld id="{4854181D-6920-4594-9A5D-6CE56DC9F8B2}" type="slidenum">
              <a:rPr lang="en-US" smtClean="0"/>
              <a:t>2</a:t>
            </a:fld>
            <a:endParaRPr lang="en-US"/>
          </a:p>
        </p:txBody>
      </p:sp>
      <p:pic>
        <p:nvPicPr>
          <p:cNvPr id="5" name="Picture 4" descr="Logo&#10;&#10;Description automatically generated with medium confidence">
            <a:extLst>
              <a:ext uri="{FF2B5EF4-FFF2-40B4-BE49-F238E27FC236}">
                <a16:creationId xmlns:a16="http://schemas.microsoft.com/office/drawing/2014/main" id="{AA5816DF-F36F-496F-945C-8E7755C3B6E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416496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350E7-7786-4BEC-872A-85409C00B3F9}"/>
              </a:ext>
            </a:extLst>
          </p:cNvPr>
          <p:cNvSpPr>
            <a:spLocks noGrp="1"/>
          </p:cNvSpPr>
          <p:nvPr>
            <p:ph type="title"/>
          </p:nvPr>
        </p:nvSpPr>
        <p:spPr/>
        <p:txBody>
          <a:bodyPr/>
          <a:lstStyle/>
          <a:p>
            <a:r>
              <a:rPr lang="it-IT" dirty="0"/>
              <a:t>Overview</a:t>
            </a:r>
          </a:p>
        </p:txBody>
      </p:sp>
      <p:sp>
        <p:nvSpPr>
          <p:cNvPr id="3" name="Content Placeholder 2">
            <a:extLst>
              <a:ext uri="{FF2B5EF4-FFF2-40B4-BE49-F238E27FC236}">
                <a16:creationId xmlns:a16="http://schemas.microsoft.com/office/drawing/2014/main" id="{13635F0E-F85C-4008-83A6-E7B8D8BFD561}"/>
              </a:ext>
            </a:extLst>
          </p:cNvPr>
          <p:cNvSpPr>
            <a:spLocks noGrp="1"/>
          </p:cNvSpPr>
          <p:nvPr>
            <p:ph idx="1"/>
          </p:nvPr>
        </p:nvSpPr>
        <p:spPr/>
        <p:txBody>
          <a:bodyPr>
            <a:normAutofit fontScale="92500" lnSpcReduction="20000"/>
          </a:bodyPr>
          <a:lstStyle/>
          <a:p>
            <a:pPr marL="514350" indent="-514350">
              <a:buFont typeface="+mj-lt"/>
              <a:buAutoNum type="arabicPeriod"/>
            </a:pPr>
            <a:r>
              <a:rPr lang="it-IT" dirty="0"/>
              <a:t>Context</a:t>
            </a:r>
          </a:p>
          <a:p>
            <a:pPr marL="514350" indent="-514350">
              <a:buFont typeface="+mj-lt"/>
              <a:buAutoNum type="arabicPeriod"/>
            </a:pPr>
            <a:r>
              <a:rPr lang="it-IT" dirty="0"/>
              <a:t>Class</a:t>
            </a:r>
          </a:p>
          <a:p>
            <a:pPr marL="514350" indent="-514350">
              <a:buFont typeface="+mj-lt"/>
              <a:buAutoNum type="arabicPeriod"/>
            </a:pPr>
            <a:r>
              <a:rPr lang="it-IT" dirty="0"/>
              <a:t>Aims</a:t>
            </a:r>
          </a:p>
          <a:p>
            <a:pPr marL="514350" indent="-514350">
              <a:buFont typeface="+mj-lt"/>
              <a:buAutoNum type="arabicPeriod"/>
            </a:pPr>
            <a:r>
              <a:rPr lang="it-IT" dirty="0"/>
              <a:t>Pre-requisites</a:t>
            </a:r>
          </a:p>
          <a:p>
            <a:pPr marL="514350" indent="-514350">
              <a:buFont typeface="+mj-lt"/>
              <a:buAutoNum type="arabicPeriod"/>
            </a:pPr>
            <a:r>
              <a:rPr lang="it-IT" dirty="0"/>
              <a:t>Materials</a:t>
            </a:r>
          </a:p>
          <a:p>
            <a:pPr marL="514350" indent="-514350">
              <a:buFont typeface="+mj-lt"/>
              <a:buAutoNum type="arabicPeriod"/>
            </a:pPr>
            <a:r>
              <a:rPr lang="it-IT" dirty="0"/>
              <a:t>Teaching strategies</a:t>
            </a:r>
          </a:p>
          <a:p>
            <a:pPr marL="514350" indent="-514350">
              <a:buFont typeface="+mj-lt"/>
              <a:buAutoNum type="arabicPeriod"/>
            </a:pPr>
            <a:r>
              <a:rPr lang="it-IT" dirty="0"/>
              <a:t>Underlying theories</a:t>
            </a:r>
          </a:p>
          <a:p>
            <a:pPr marL="514350" indent="-514350">
              <a:buFont typeface="+mj-lt"/>
              <a:buAutoNum type="arabicPeriod"/>
            </a:pPr>
            <a:r>
              <a:rPr lang="it-IT" dirty="0"/>
              <a:t>Description of procedures</a:t>
            </a:r>
          </a:p>
          <a:p>
            <a:pPr marL="514350" indent="-514350">
              <a:buFont typeface="+mj-lt"/>
              <a:buAutoNum type="arabicPeriod"/>
            </a:pPr>
            <a:r>
              <a:rPr lang="it-IT" dirty="0"/>
              <a:t>Assessment</a:t>
            </a:r>
          </a:p>
        </p:txBody>
      </p:sp>
      <p:sp>
        <p:nvSpPr>
          <p:cNvPr id="4" name="Slide Number Placeholder 3">
            <a:extLst>
              <a:ext uri="{FF2B5EF4-FFF2-40B4-BE49-F238E27FC236}">
                <a16:creationId xmlns:a16="http://schemas.microsoft.com/office/drawing/2014/main" id="{DF79D409-8422-4FA7-A4D5-C9AA0D8653D8}"/>
              </a:ext>
            </a:extLst>
          </p:cNvPr>
          <p:cNvSpPr>
            <a:spLocks noGrp="1"/>
          </p:cNvSpPr>
          <p:nvPr>
            <p:ph type="sldNum" sz="quarter" idx="12"/>
          </p:nvPr>
        </p:nvSpPr>
        <p:spPr/>
        <p:txBody>
          <a:bodyPr/>
          <a:lstStyle/>
          <a:p>
            <a:fld id="{4854181D-6920-4594-9A5D-6CE56DC9F8B2}" type="slidenum">
              <a:rPr lang="en-US" smtClean="0"/>
              <a:t>3</a:t>
            </a:fld>
            <a:endParaRPr lang="en-US"/>
          </a:p>
        </p:txBody>
      </p:sp>
      <p:pic>
        <p:nvPicPr>
          <p:cNvPr id="5" name="Picture 4" descr="Logo&#10;&#10;Description automatically generated with medium confidence">
            <a:extLst>
              <a:ext uri="{FF2B5EF4-FFF2-40B4-BE49-F238E27FC236}">
                <a16:creationId xmlns:a16="http://schemas.microsoft.com/office/drawing/2014/main" id="{858CB1AD-8D81-4141-A121-073F5E448D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2523935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0F08-B14A-4D27-B70F-9AEDEE04CD0B}"/>
              </a:ext>
            </a:extLst>
          </p:cNvPr>
          <p:cNvSpPr>
            <a:spLocks noGrp="1"/>
          </p:cNvSpPr>
          <p:nvPr>
            <p:ph type="title"/>
          </p:nvPr>
        </p:nvSpPr>
        <p:spPr/>
        <p:txBody>
          <a:bodyPr/>
          <a:lstStyle/>
          <a:p>
            <a:r>
              <a:rPr lang="it-IT" dirty="0"/>
              <a:t>1. Context</a:t>
            </a:r>
          </a:p>
        </p:txBody>
      </p:sp>
      <p:sp>
        <p:nvSpPr>
          <p:cNvPr id="3" name="Content Placeholder 2">
            <a:extLst>
              <a:ext uri="{FF2B5EF4-FFF2-40B4-BE49-F238E27FC236}">
                <a16:creationId xmlns:a16="http://schemas.microsoft.com/office/drawing/2014/main" id="{EABF8194-DACD-4455-9007-C4D7D936DA22}"/>
              </a:ext>
            </a:extLst>
          </p:cNvPr>
          <p:cNvSpPr>
            <a:spLocks noGrp="1"/>
          </p:cNvSpPr>
          <p:nvPr>
            <p:ph idx="1"/>
          </p:nvPr>
        </p:nvSpPr>
        <p:spPr/>
        <p:txBody>
          <a:bodyPr/>
          <a:lstStyle/>
          <a:p>
            <a:r>
              <a:rPr lang="it-IT" dirty="0"/>
              <a:t>Type of school, location of school</a:t>
            </a:r>
          </a:p>
        </p:txBody>
      </p:sp>
      <p:sp>
        <p:nvSpPr>
          <p:cNvPr id="4" name="Slide Number Placeholder 3">
            <a:extLst>
              <a:ext uri="{FF2B5EF4-FFF2-40B4-BE49-F238E27FC236}">
                <a16:creationId xmlns:a16="http://schemas.microsoft.com/office/drawing/2014/main" id="{E818A921-4A38-45C2-B9DE-EC530EA4B0B3}"/>
              </a:ext>
            </a:extLst>
          </p:cNvPr>
          <p:cNvSpPr>
            <a:spLocks noGrp="1"/>
          </p:cNvSpPr>
          <p:nvPr>
            <p:ph type="sldNum" sz="quarter" idx="12"/>
          </p:nvPr>
        </p:nvSpPr>
        <p:spPr/>
        <p:txBody>
          <a:bodyPr/>
          <a:lstStyle/>
          <a:p>
            <a:fld id="{4854181D-6920-4594-9A5D-6CE56DC9F8B2}" type="slidenum">
              <a:rPr lang="en-US" smtClean="0"/>
              <a:t>4</a:t>
            </a:fld>
            <a:endParaRPr lang="en-US"/>
          </a:p>
        </p:txBody>
      </p:sp>
      <p:pic>
        <p:nvPicPr>
          <p:cNvPr id="5" name="Picture 4" descr="Logo&#10;&#10;Description automatically generated with medium confidence">
            <a:extLst>
              <a:ext uri="{FF2B5EF4-FFF2-40B4-BE49-F238E27FC236}">
                <a16:creationId xmlns:a16="http://schemas.microsoft.com/office/drawing/2014/main" id="{87C0833F-6D68-4444-86D1-E17B07AB92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1430677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A2A9-09F9-4CCF-ADBF-15ED6D4F8FB7}"/>
              </a:ext>
            </a:extLst>
          </p:cNvPr>
          <p:cNvSpPr>
            <a:spLocks noGrp="1"/>
          </p:cNvSpPr>
          <p:nvPr>
            <p:ph type="title"/>
          </p:nvPr>
        </p:nvSpPr>
        <p:spPr/>
        <p:txBody>
          <a:bodyPr/>
          <a:lstStyle/>
          <a:p>
            <a:r>
              <a:rPr lang="it-IT" dirty="0"/>
              <a:t>2. Class</a:t>
            </a:r>
          </a:p>
        </p:txBody>
      </p:sp>
      <p:sp>
        <p:nvSpPr>
          <p:cNvPr id="3" name="Content Placeholder 2">
            <a:extLst>
              <a:ext uri="{FF2B5EF4-FFF2-40B4-BE49-F238E27FC236}">
                <a16:creationId xmlns:a16="http://schemas.microsoft.com/office/drawing/2014/main" id="{C17E89E8-7C79-4A41-B7A5-CE27370DA4EE}"/>
              </a:ext>
            </a:extLst>
          </p:cNvPr>
          <p:cNvSpPr>
            <a:spLocks noGrp="1"/>
          </p:cNvSpPr>
          <p:nvPr>
            <p:ph idx="1"/>
          </p:nvPr>
        </p:nvSpPr>
        <p:spPr/>
        <p:txBody>
          <a:bodyPr/>
          <a:lstStyle/>
          <a:p>
            <a:r>
              <a:rPr lang="it-IT" dirty="0"/>
              <a:t>Age</a:t>
            </a:r>
          </a:p>
          <a:p>
            <a:r>
              <a:rPr lang="it-IT" dirty="0"/>
              <a:t>Number of students</a:t>
            </a:r>
          </a:p>
          <a:p>
            <a:r>
              <a:rPr lang="it-IT" dirty="0"/>
              <a:t>CEFR level(s)</a:t>
            </a:r>
          </a:p>
          <a:p>
            <a:r>
              <a:rPr lang="it-IT" dirty="0"/>
              <a:t>Motivation levels</a:t>
            </a:r>
          </a:p>
          <a:p>
            <a:r>
              <a:rPr lang="it-IT" dirty="0"/>
              <a:t>Specific Learning Difficulties and disabilities</a:t>
            </a:r>
          </a:p>
          <a:p>
            <a:r>
              <a:rPr lang="it-IT" dirty="0"/>
              <a:t>Students with different L1s/recent migrants</a:t>
            </a:r>
          </a:p>
        </p:txBody>
      </p:sp>
      <p:sp>
        <p:nvSpPr>
          <p:cNvPr id="4" name="Slide Number Placeholder 3">
            <a:extLst>
              <a:ext uri="{FF2B5EF4-FFF2-40B4-BE49-F238E27FC236}">
                <a16:creationId xmlns:a16="http://schemas.microsoft.com/office/drawing/2014/main" id="{7CADFC13-3211-4C31-B2C6-ACC50C277279}"/>
              </a:ext>
            </a:extLst>
          </p:cNvPr>
          <p:cNvSpPr>
            <a:spLocks noGrp="1"/>
          </p:cNvSpPr>
          <p:nvPr>
            <p:ph type="sldNum" sz="quarter" idx="12"/>
          </p:nvPr>
        </p:nvSpPr>
        <p:spPr/>
        <p:txBody>
          <a:bodyPr/>
          <a:lstStyle/>
          <a:p>
            <a:fld id="{4854181D-6920-4594-9A5D-6CE56DC9F8B2}" type="slidenum">
              <a:rPr lang="en-US" smtClean="0"/>
              <a:t>5</a:t>
            </a:fld>
            <a:endParaRPr lang="en-US"/>
          </a:p>
        </p:txBody>
      </p:sp>
      <p:pic>
        <p:nvPicPr>
          <p:cNvPr id="5" name="Picture 4" descr="Logo&#10;&#10;Description automatically generated with medium confidence">
            <a:extLst>
              <a:ext uri="{FF2B5EF4-FFF2-40B4-BE49-F238E27FC236}">
                <a16:creationId xmlns:a16="http://schemas.microsoft.com/office/drawing/2014/main" id="{A99276E1-9F50-43DB-A5F8-91DC71F08C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1498940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55C7F-D95A-4B51-A2BA-62278F7FC131}"/>
              </a:ext>
            </a:extLst>
          </p:cNvPr>
          <p:cNvSpPr>
            <a:spLocks noGrp="1"/>
          </p:cNvSpPr>
          <p:nvPr>
            <p:ph type="title"/>
          </p:nvPr>
        </p:nvSpPr>
        <p:spPr/>
        <p:txBody>
          <a:bodyPr/>
          <a:lstStyle/>
          <a:p>
            <a:r>
              <a:rPr lang="it-IT" dirty="0"/>
              <a:t>3. Aims</a:t>
            </a:r>
          </a:p>
        </p:txBody>
      </p:sp>
      <p:sp>
        <p:nvSpPr>
          <p:cNvPr id="3" name="Content Placeholder 2">
            <a:extLst>
              <a:ext uri="{FF2B5EF4-FFF2-40B4-BE49-F238E27FC236}">
                <a16:creationId xmlns:a16="http://schemas.microsoft.com/office/drawing/2014/main" id="{8BEB3468-4B60-4F43-8E87-A70EB1901627}"/>
              </a:ext>
            </a:extLst>
          </p:cNvPr>
          <p:cNvSpPr>
            <a:spLocks noGrp="1"/>
          </p:cNvSpPr>
          <p:nvPr>
            <p:ph idx="1"/>
          </p:nvPr>
        </p:nvSpPr>
        <p:spPr>
          <a:xfrm>
            <a:off x="838200" y="1825625"/>
            <a:ext cx="10515600" cy="4309704"/>
          </a:xfrm>
        </p:spPr>
        <p:txBody>
          <a:bodyPr>
            <a:normAutofit/>
          </a:bodyPr>
          <a:lstStyle/>
          <a:p>
            <a:r>
              <a:rPr lang="it-IT" dirty="0"/>
              <a:t>By the end of the lessons, the students will be able to.../will know.../will have practised... (knowledge &amp; skills)</a:t>
            </a:r>
          </a:p>
          <a:p>
            <a:r>
              <a:rPr lang="it-IT" dirty="0"/>
              <a:t>References to:</a:t>
            </a:r>
          </a:p>
          <a:p>
            <a:pPr lvl="1"/>
            <a:r>
              <a:rPr lang="it-IT" dirty="0"/>
              <a:t>Indicazioni Nazionali e Linee Guida:</a:t>
            </a:r>
          </a:p>
          <a:p>
            <a:pPr lvl="2"/>
            <a:r>
              <a:rPr lang="it-IT" dirty="0">
                <a:hlinkClick r:id="rId2"/>
              </a:rPr>
              <a:t>secondaria di primo grado </a:t>
            </a:r>
            <a:r>
              <a:rPr lang="it-IT" dirty="0"/>
              <a:t>(pp. 37-40);</a:t>
            </a:r>
          </a:p>
          <a:p>
            <a:pPr lvl="2"/>
            <a:r>
              <a:rPr lang="it-IT" dirty="0"/>
              <a:t>secondaria di secondo grado: </a:t>
            </a:r>
            <a:r>
              <a:rPr lang="it-IT" dirty="0">
                <a:hlinkClick r:id="rId3"/>
              </a:rPr>
              <a:t>licei</a:t>
            </a:r>
            <a:r>
              <a:rPr lang="it-IT" dirty="0"/>
              <a:t>, </a:t>
            </a:r>
            <a:r>
              <a:rPr lang="it-IT" dirty="0">
                <a:hlinkClick r:id="rId4"/>
              </a:rPr>
              <a:t>biennio tecnico </a:t>
            </a:r>
            <a:r>
              <a:rPr lang="it-IT" dirty="0"/>
              <a:t>, </a:t>
            </a:r>
            <a:r>
              <a:rPr lang="it-IT" dirty="0">
                <a:hlinkClick r:id="rId5"/>
              </a:rPr>
              <a:t>triennio tecnico</a:t>
            </a:r>
            <a:r>
              <a:rPr lang="it-IT" dirty="0"/>
              <a:t>, </a:t>
            </a:r>
            <a:r>
              <a:rPr lang="it-IT" dirty="0">
                <a:hlinkClick r:id="rId6"/>
              </a:rPr>
              <a:t>biennio professionale</a:t>
            </a:r>
            <a:r>
              <a:rPr lang="it-IT" dirty="0"/>
              <a:t>, </a:t>
            </a:r>
            <a:r>
              <a:rPr lang="it-IT" dirty="0">
                <a:hlinkClick r:id="rId7"/>
              </a:rPr>
              <a:t>triennio professionale</a:t>
            </a:r>
            <a:endParaRPr lang="it-IT" dirty="0"/>
          </a:p>
          <a:p>
            <a:pPr lvl="1"/>
            <a:r>
              <a:rPr lang="it-IT" dirty="0">
                <a:hlinkClick r:id="rId8"/>
              </a:rPr>
              <a:t>PECUP</a:t>
            </a:r>
            <a:endParaRPr lang="it-IT" dirty="0"/>
          </a:p>
          <a:p>
            <a:pPr lvl="1"/>
            <a:r>
              <a:rPr lang="it-IT" dirty="0">
                <a:hlinkClick r:id="rId9"/>
              </a:rPr>
              <a:t>European Key Competences for Lifelong Learning</a:t>
            </a:r>
            <a:endParaRPr lang="it-IT" dirty="0"/>
          </a:p>
          <a:p>
            <a:pPr lvl="1"/>
            <a:r>
              <a:rPr lang="it-IT" dirty="0">
                <a:hlinkClick r:id="rId10"/>
              </a:rPr>
              <a:t>Common European Framework of Reference for Languages</a:t>
            </a:r>
            <a:endParaRPr lang="it-IT" dirty="0"/>
          </a:p>
        </p:txBody>
      </p:sp>
      <p:sp>
        <p:nvSpPr>
          <p:cNvPr id="4" name="Slide Number Placeholder 3">
            <a:extLst>
              <a:ext uri="{FF2B5EF4-FFF2-40B4-BE49-F238E27FC236}">
                <a16:creationId xmlns:a16="http://schemas.microsoft.com/office/drawing/2014/main" id="{236F90FC-1B9E-4CC3-81DA-6151DF864EE9}"/>
              </a:ext>
            </a:extLst>
          </p:cNvPr>
          <p:cNvSpPr>
            <a:spLocks noGrp="1"/>
          </p:cNvSpPr>
          <p:nvPr>
            <p:ph type="sldNum" sz="quarter" idx="12"/>
          </p:nvPr>
        </p:nvSpPr>
        <p:spPr/>
        <p:txBody>
          <a:bodyPr/>
          <a:lstStyle/>
          <a:p>
            <a:fld id="{4854181D-6920-4594-9A5D-6CE56DC9F8B2}" type="slidenum">
              <a:rPr lang="en-US" smtClean="0"/>
              <a:t>6</a:t>
            </a:fld>
            <a:endParaRPr lang="en-US"/>
          </a:p>
        </p:txBody>
      </p:sp>
      <p:pic>
        <p:nvPicPr>
          <p:cNvPr id="5" name="Picture 4" descr="Logo&#10;&#10;Description automatically generated with medium confidence">
            <a:extLst>
              <a:ext uri="{FF2B5EF4-FFF2-40B4-BE49-F238E27FC236}">
                <a16:creationId xmlns:a16="http://schemas.microsoft.com/office/drawing/2014/main" id="{0CC41585-687F-4296-A316-5CA4C17329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2602106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E27BC-31B7-4209-86CA-CE8F91EBB43D}"/>
              </a:ext>
            </a:extLst>
          </p:cNvPr>
          <p:cNvSpPr>
            <a:spLocks noGrp="1"/>
          </p:cNvSpPr>
          <p:nvPr>
            <p:ph type="title"/>
          </p:nvPr>
        </p:nvSpPr>
        <p:spPr/>
        <p:txBody>
          <a:bodyPr/>
          <a:lstStyle/>
          <a:p>
            <a:r>
              <a:rPr lang="it-IT" dirty="0"/>
              <a:t>4. Pre-requisites</a:t>
            </a:r>
          </a:p>
        </p:txBody>
      </p:sp>
      <p:sp>
        <p:nvSpPr>
          <p:cNvPr id="3" name="Content Placeholder 2">
            <a:extLst>
              <a:ext uri="{FF2B5EF4-FFF2-40B4-BE49-F238E27FC236}">
                <a16:creationId xmlns:a16="http://schemas.microsoft.com/office/drawing/2014/main" id="{010B37B1-7B62-4946-953C-9167DFA32116}"/>
              </a:ext>
            </a:extLst>
          </p:cNvPr>
          <p:cNvSpPr>
            <a:spLocks noGrp="1"/>
          </p:cNvSpPr>
          <p:nvPr>
            <p:ph idx="1"/>
          </p:nvPr>
        </p:nvSpPr>
        <p:spPr/>
        <p:txBody>
          <a:bodyPr/>
          <a:lstStyle/>
          <a:p>
            <a:r>
              <a:rPr lang="it-IT" dirty="0"/>
              <a:t>Assumed knowledge and skills</a:t>
            </a:r>
          </a:p>
          <a:p>
            <a:r>
              <a:rPr lang="it-IT" dirty="0"/>
              <a:t>Anticipated problems</a:t>
            </a:r>
          </a:p>
        </p:txBody>
      </p:sp>
      <p:sp>
        <p:nvSpPr>
          <p:cNvPr id="4" name="Slide Number Placeholder 3">
            <a:extLst>
              <a:ext uri="{FF2B5EF4-FFF2-40B4-BE49-F238E27FC236}">
                <a16:creationId xmlns:a16="http://schemas.microsoft.com/office/drawing/2014/main" id="{7A3CD8ED-FECD-4C78-BED4-5F8C7F806A4B}"/>
              </a:ext>
            </a:extLst>
          </p:cNvPr>
          <p:cNvSpPr>
            <a:spLocks noGrp="1"/>
          </p:cNvSpPr>
          <p:nvPr>
            <p:ph type="sldNum" sz="quarter" idx="12"/>
          </p:nvPr>
        </p:nvSpPr>
        <p:spPr/>
        <p:txBody>
          <a:bodyPr/>
          <a:lstStyle/>
          <a:p>
            <a:fld id="{4854181D-6920-4594-9A5D-6CE56DC9F8B2}" type="slidenum">
              <a:rPr lang="en-US" smtClean="0"/>
              <a:t>7</a:t>
            </a:fld>
            <a:endParaRPr lang="en-US"/>
          </a:p>
        </p:txBody>
      </p:sp>
      <p:pic>
        <p:nvPicPr>
          <p:cNvPr id="5" name="Picture 4" descr="Logo&#10;&#10;Description automatically generated with medium confidence">
            <a:extLst>
              <a:ext uri="{FF2B5EF4-FFF2-40B4-BE49-F238E27FC236}">
                <a16:creationId xmlns:a16="http://schemas.microsoft.com/office/drawing/2014/main" id="{E526645A-0462-4A85-8E64-5CBF5033CE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2383995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8278C-8FA6-4CDD-9F9E-DEDDFA4B0761}"/>
              </a:ext>
            </a:extLst>
          </p:cNvPr>
          <p:cNvSpPr>
            <a:spLocks noGrp="1"/>
          </p:cNvSpPr>
          <p:nvPr>
            <p:ph type="title"/>
          </p:nvPr>
        </p:nvSpPr>
        <p:spPr/>
        <p:txBody>
          <a:bodyPr/>
          <a:lstStyle/>
          <a:p>
            <a:r>
              <a:rPr lang="it-IT" dirty="0"/>
              <a:t>5. Materials</a:t>
            </a:r>
          </a:p>
        </p:txBody>
      </p:sp>
      <p:sp>
        <p:nvSpPr>
          <p:cNvPr id="3" name="Content Placeholder 2">
            <a:extLst>
              <a:ext uri="{FF2B5EF4-FFF2-40B4-BE49-F238E27FC236}">
                <a16:creationId xmlns:a16="http://schemas.microsoft.com/office/drawing/2014/main" id="{EC58F032-3AD0-4D73-81C2-8C065FB47B2F}"/>
              </a:ext>
            </a:extLst>
          </p:cNvPr>
          <p:cNvSpPr>
            <a:spLocks noGrp="1"/>
          </p:cNvSpPr>
          <p:nvPr>
            <p:ph idx="1"/>
          </p:nvPr>
        </p:nvSpPr>
        <p:spPr/>
        <p:txBody>
          <a:bodyPr/>
          <a:lstStyle/>
          <a:p>
            <a:pPr marL="0" indent="0">
              <a:buNone/>
            </a:pPr>
            <a:r>
              <a:rPr lang="it-IT" dirty="0"/>
              <a:t>(including technology)</a:t>
            </a:r>
          </a:p>
        </p:txBody>
      </p:sp>
      <p:sp>
        <p:nvSpPr>
          <p:cNvPr id="4" name="Slide Number Placeholder 3">
            <a:extLst>
              <a:ext uri="{FF2B5EF4-FFF2-40B4-BE49-F238E27FC236}">
                <a16:creationId xmlns:a16="http://schemas.microsoft.com/office/drawing/2014/main" id="{F5F1C9CC-3149-4DC0-A3CD-2AAAEF307CA7}"/>
              </a:ext>
            </a:extLst>
          </p:cNvPr>
          <p:cNvSpPr>
            <a:spLocks noGrp="1"/>
          </p:cNvSpPr>
          <p:nvPr>
            <p:ph type="sldNum" sz="quarter" idx="12"/>
          </p:nvPr>
        </p:nvSpPr>
        <p:spPr/>
        <p:txBody>
          <a:bodyPr/>
          <a:lstStyle/>
          <a:p>
            <a:fld id="{4854181D-6920-4594-9A5D-6CE56DC9F8B2}" type="slidenum">
              <a:rPr lang="en-US" smtClean="0"/>
              <a:t>8</a:t>
            </a:fld>
            <a:endParaRPr lang="en-US"/>
          </a:p>
        </p:txBody>
      </p:sp>
      <p:pic>
        <p:nvPicPr>
          <p:cNvPr id="5" name="Picture 4" descr="Logo&#10;&#10;Description automatically generated with medium confidence">
            <a:extLst>
              <a:ext uri="{FF2B5EF4-FFF2-40B4-BE49-F238E27FC236}">
                <a16:creationId xmlns:a16="http://schemas.microsoft.com/office/drawing/2014/main" id="{76005204-CC9E-4F5D-BC9C-85F5CD6981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2411234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8278C-8FA6-4CDD-9F9E-DEDDFA4B0761}"/>
              </a:ext>
            </a:extLst>
          </p:cNvPr>
          <p:cNvSpPr>
            <a:spLocks noGrp="1"/>
          </p:cNvSpPr>
          <p:nvPr>
            <p:ph type="title"/>
          </p:nvPr>
        </p:nvSpPr>
        <p:spPr/>
        <p:txBody>
          <a:bodyPr/>
          <a:lstStyle/>
          <a:p>
            <a:r>
              <a:rPr lang="it-IT" dirty="0"/>
              <a:t>6. Teaching strategies</a:t>
            </a:r>
          </a:p>
        </p:txBody>
      </p:sp>
      <p:sp>
        <p:nvSpPr>
          <p:cNvPr id="3" name="Content Placeholder 2">
            <a:extLst>
              <a:ext uri="{FF2B5EF4-FFF2-40B4-BE49-F238E27FC236}">
                <a16:creationId xmlns:a16="http://schemas.microsoft.com/office/drawing/2014/main" id="{EC58F032-3AD0-4D73-81C2-8C065FB47B2F}"/>
              </a:ext>
            </a:extLst>
          </p:cNvPr>
          <p:cNvSpPr>
            <a:spLocks noGrp="1"/>
          </p:cNvSpPr>
          <p:nvPr>
            <p:ph idx="1"/>
          </p:nvPr>
        </p:nvSpPr>
        <p:spPr/>
        <p:txBody>
          <a:bodyPr/>
          <a:lstStyle/>
          <a:p>
            <a:r>
              <a:rPr lang="it-IT" dirty="0"/>
              <a:t>Main techniques (e.g. pairwork, flipped classroom, debate)</a:t>
            </a:r>
          </a:p>
          <a:p>
            <a:r>
              <a:rPr lang="it-IT" dirty="0"/>
              <a:t>Inclusion strategies (e.g. use of concept maps, additional time)</a:t>
            </a:r>
          </a:p>
          <a:p>
            <a:r>
              <a:rPr lang="it-IT" dirty="0"/>
              <a:t>Strategies for learner centredness (e.g. individualisation, personalisation)</a:t>
            </a:r>
          </a:p>
        </p:txBody>
      </p:sp>
      <p:sp>
        <p:nvSpPr>
          <p:cNvPr id="4" name="Slide Number Placeholder 3">
            <a:extLst>
              <a:ext uri="{FF2B5EF4-FFF2-40B4-BE49-F238E27FC236}">
                <a16:creationId xmlns:a16="http://schemas.microsoft.com/office/drawing/2014/main" id="{84E38978-8D88-4DCA-A39F-CA05EE4F20D9}"/>
              </a:ext>
            </a:extLst>
          </p:cNvPr>
          <p:cNvSpPr>
            <a:spLocks noGrp="1"/>
          </p:cNvSpPr>
          <p:nvPr>
            <p:ph type="sldNum" sz="quarter" idx="12"/>
          </p:nvPr>
        </p:nvSpPr>
        <p:spPr/>
        <p:txBody>
          <a:bodyPr/>
          <a:lstStyle/>
          <a:p>
            <a:fld id="{4854181D-6920-4594-9A5D-6CE56DC9F8B2}" type="slidenum">
              <a:rPr lang="en-US" smtClean="0"/>
              <a:t>9</a:t>
            </a:fld>
            <a:endParaRPr lang="en-US"/>
          </a:p>
        </p:txBody>
      </p:sp>
      <p:pic>
        <p:nvPicPr>
          <p:cNvPr id="5" name="Picture 4" descr="Logo&#10;&#10;Description automatically generated with medium confidence">
            <a:extLst>
              <a:ext uri="{FF2B5EF4-FFF2-40B4-BE49-F238E27FC236}">
                <a16:creationId xmlns:a16="http://schemas.microsoft.com/office/drawing/2014/main" id="{B2E910CF-C20D-411B-9871-0D8B9F84B1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776093815"/>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481</Words>
  <Application>Microsoft Office PowerPoint</Application>
  <PresentationFormat>Widescreen</PresentationFormat>
  <Paragraphs>69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 LT Pro</vt:lpstr>
      <vt:lpstr>Calibri</vt:lpstr>
      <vt:lpstr>Tw Cen MT</vt:lpstr>
      <vt:lpstr>ShapesVTI</vt:lpstr>
      <vt:lpstr>Template for oral exam presentation</vt:lpstr>
      <vt:lpstr>Explanatory note</vt:lpstr>
      <vt:lpstr>Overview</vt:lpstr>
      <vt:lpstr>1. Context</vt:lpstr>
      <vt:lpstr>2. Class</vt:lpstr>
      <vt:lpstr>3. Aims</vt:lpstr>
      <vt:lpstr>4. Pre-requisites</vt:lpstr>
      <vt:lpstr>5. Materials</vt:lpstr>
      <vt:lpstr>6. Teaching strategies</vt:lpstr>
      <vt:lpstr>7. Underlying theories (optional section)</vt:lpstr>
      <vt:lpstr>8. Description of procedures</vt:lpstr>
      <vt:lpstr>9. Assessment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oral exam presentation</dc:title>
  <dc:creator>Chiara Bruzzano</dc:creator>
  <cp:lastModifiedBy>Chiara Bruzzano</cp:lastModifiedBy>
  <cp:revision>1</cp:revision>
  <dcterms:created xsi:type="dcterms:W3CDTF">2022-03-23T12:13:19Z</dcterms:created>
  <dcterms:modified xsi:type="dcterms:W3CDTF">2024-04-05T09:00:21Z</dcterms:modified>
</cp:coreProperties>
</file>