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96EE4E8-4D7A-31FA-4B4B-4FB77E28D8AC}">
          <p14:sldIdLst>
            <p14:sldId id="256"/>
          </p14:sldIdLst>
        </p14:section>
        <p14:section name="Functions" id="{9B71BEE6-155A-800B-BE16-D7C21EDFD145}">
          <p14:sldIdLst>
            <p14:sldId id="257"/>
            <p14:sldId id="258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849D3F-2B3A-49CD-B819-FEAACE1AE5A1}" v="27" dt="2026-10-30T14:12:45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7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ara Bruzzano" userId="73538a40-d0f3-42fc-a85d-2d98e966b807" providerId="ADAL" clId="{E63F5DCE-9905-4594-AF7C-B1B607969427}"/>
    <pc:docChg chg="custSel modSld">
      <pc:chgData name="Chiara Bruzzano" userId="73538a40-d0f3-42fc-a85d-2d98e966b807" providerId="ADAL" clId="{E63F5DCE-9905-4594-AF7C-B1B607969427}" dt="2026-10-30T14:12:45.995" v="13"/>
      <pc:docMkLst>
        <pc:docMk/>
      </pc:docMkLst>
      <pc:sldChg chg="addSp delSp modSp mod">
        <pc:chgData name="Chiara Bruzzano" userId="73538a40-d0f3-42fc-a85d-2d98e966b807" providerId="ADAL" clId="{E63F5DCE-9905-4594-AF7C-B1B607969427}" dt="2026-10-30T14:09:22.425" v="5" actId="478"/>
        <pc:sldMkLst>
          <pc:docMk/>
          <pc:sldMk cId="0" sldId="256"/>
        </pc:sldMkLst>
        <pc:graphicFrameChg chg="add del mod">
          <ac:chgData name="Chiara Bruzzano" userId="73538a40-d0f3-42fc-a85d-2d98e966b807" providerId="ADAL" clId="{E63F5DCE-9905-4594-AF7C-B1B607969427}" dt="2026-10-30T14:08:25.219" v="2" actId="478"/>
          <ac:graphicFrameMkLst>
            <pc:docMk/>
            <pc:sldMk cId="0" sldId="256"/>
            <ac:graphicFrameMk id="3" creationId="{C46D0239-FF30-6386-B873-8736E9F096A3}"/>
          </ac:graphicFrameMkLst>
        </pc:graphicFrameChg>
        <pc:graphicFrameChg chg="add del mod">
          <ac:chgData name="Chiara Bruzzano" userId="73538a40-d0f3-42fc-a85d-2d98e966b807" providerId="ADAL" clId="{E63F5DCE-9905-4594-AF7C-B1B607969427}" dt="2026-10-30T14:09:22.425" v="5" actId="478"/>
          <ac:graphicFrameMkLst>
            <pc:docMk/>
            <pc:sldMk cId="0" sldId="256"/>
            <ac:graphicFrameMk id="4" creationId="{33A33CE8-B1D3-E7E4-0D2C-3DFBBF1C367F}"/>
          </ac:graphicFrameMkLst>
        </pc:graphicFrameChg>
      </pc:sldChg>
      <pc:sldChg chg="modAnim">
        <pc:chgData name="Chiara Bruzzano" userId="73538a40-d0f3-42fc-a85d-2d98e966b807" providerId="ADAL" clId="{E63F5DCE-9905-4594-AF7C-B1B607969427}" dt="2026-10-30T14:12:45.995" v="13"/>
        <pc:sldMkLst>
          <pc:docMk/>
          <pc:sldMk cId="0" sldId="257"/>
        </pc:sldMkLst>
      </pc:sldChg>
      <pc:sldChg chg="addSp mod">
        <pc:chgData name="Chiara Bruzzano" userId="73538a40-d0f3-42fc-a85d-2d98e966b807" providerId="ADAL" clId="{E63F5DCE-9905-4594-AF7C-B1B607969427}" dt="2026-10-30T14:11:15.432" v="6" actId="22"/>
        <pc:sldMkLst>
          <pc:docMk/>
          <pc:sldMk cId="0" sldId="258"/>
        </pc:sldMkLst>
        <pc:picChg chg="add">
          <ac:chgData name="Chiara Bruzzano" userId="73538a40-d0f3-42fc-a85d-2d98e966b807" providerId="ADAL" clId="{E63F5DCE-9905-4594-AF7C-B1B607969427}" dt="2026-10-30T14:11:15.432" v="6" actId="22"/>
          <ac:picMkLst>
            <pc:docMk/>
            <pc:sldMk cId="0" sldId="258"/>
            <ac:picMk id="17" creationId="{5CA30867-A33A-DEA4-44CB-70A25191A594}"/>
          </ac:picMkLst>
        </pc:picChg>
      </pc:sldChg>
      <pc:sldChg chg="addSp mod">
        <pc:chgData name="Chiara Bruzzano" userId="73538a40-d0f3-42fc-a85d-2d98e966b807" providerId="ADAL" clId="{E63F5DCE-9905-4594-AF7C-B1B607969427}" dt="2026-10-30T14:11:16.468" v="7" actId="22"/>
        <pc:sldMkLst>
          <pc:docMk/>
          <pc:sldMk cId="0" sldId="260"/>
        </pc:sldMkLst>
        <pc:picChg chg="add">
          <ac:chgData name="Chiara Bruzzano" userId="73538a40-d0f3-42fc-a85d-2d98e966b807" providerId="ADAL" clId="{E63F5DCE-9905-4594-AF7C-B1B607969427}" dt="2026-10-30T14:11:16.468" v="7" actId="22"/>
          <ac:picMkLst>
            <pc:docMk/>
            <pc:sldMk cId="0" sldId="260"/>
            <ac:picMk id="17" creationId="{038040E1-DE54-2AC1-CE96-F0E72E506066}"/>
          </ac:picMkLst>
        </pc:picChg>
      </pc:sldChg>
      <pc:sldChg chg="addSp mod">
        <pc:chgData name="Chiara Bruzzano" userId="73538a40-d0f3-42fc-a85d-2d98e966b807" providerId="ADAL" clId="{E63F5DCE-9905-4594-AF7C-B1B607969427}" dt="2026-10-30T14:11:17.398" v="8" actId="22"/>
        <pc:sldMkLst>
          <pc:docMk/>
          <pc:sldMk cId="0" sldId="261"/>
        </pc:sldMkLst>
        <pc:picChg chg="add">
          <ac:chgData name="Chiara Bruzzano" userId="73538a40-d0f3-42fc-a85d-2d98e966b807" providerId="ADAL" clId="{E63F5DCE-9905-4594-AF7C-B1B607969427}" dt="2026-10-30T14:11:17.398" v="8" actId="22"/>
          <ac:picMkLst>
            <pc:docMk/>
            <pc:sldMk cId="0" sldId="261"/>
            <ac:picMk id="17" creationId="{5C9002E6-0CE4-3E3C-5F06-2275910415F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4649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89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006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9341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3014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8569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5179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1612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9153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446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4408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942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097280"/>
            <a:ext cx="40233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endParaRPr lang="en-US" sz="3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108960"/>
            <a:ext cx="40233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07186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65836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5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xfrm>
            <a:off x="1307520" y="1048151"/>
            <a:ext cx="6818400" cy="26827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br>
              <a:rPr lang="en-US" sz="3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sz="3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 dating questions</a:t>
            </a:r>
            <a:br>
              <a:rPr lang="en-US" sz="3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sz="3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A2/B1</a:t>
            </a:r>
            <a:endParaRPr lang="en-US" sz="3800" dirty="0">
              <a:solidFill>
                <a:schemeClr val="accent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63E58A-98A7-7C17-E0D9-5E70FFF66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402" y="2950720"/>
            <a:ext cx="2216650" cy="464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/>
              <a:t>Give me advice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4" name="Number badge 1"/>
          <p:cNvSpPr/>
          <p:nvPr/>
        </p:nvSpPr>
        <p:spPr>
          <a:xfrm>
            <a:off x="457200" y="13258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Number 1"/>
          <p:cNvSpPr txBox="1"/>
          <p:nvPr/>
        </p:nvSpPr>
        <p:spPr>
          <a:xfrm>
            <a:off x="457200" y="1325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Question 1"/>
          <p:cNvSpPr txBox="1"/>
          <p:nvPr/>
        </p:nvSpPr>
        <p:spPr>
          <a:xfrm>
            <a:off x="1005839" y="1188720"/>
            <a:ext cx="5624533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I'm always tired. </a:t>
            </a:r>
            <a:endParaRPr lang="en-US" sz="2000" dirty="0"/>
          </a:p>
        </p:txBody>
      </p:sp>
      <p:sp>
        <p:nvSpPr>
          <p:cNvPr id="7" name="Number badge 2"/>
          <p:cNvSpPr/>
          <p:nvPr/>
        </p:nvSpPr>
        <p:spPr>
          <a:xfrm>
            <a:off x="457200" y="2121408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Number 2"/>
          <p:cNvSpPr txBox="1"/>
          <p:nvPr/>
        </p:nvSpPr>
        <p:spPr>
          <a:xfrm>
            <a:off x="457200" y="2121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Question 2"/>
          <p:cNvSpPr txBox="1"/>
          <p:nvPr/>
        </p:nvSpPr>
        <p:spPr>
          <a:xfrm>
            <a:off x="1005839" y="1984248"/>
            <a:ext cx="5624533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 want to learn English faster. </a:t>
            </a:r>
            <a:endParaRPr lang="en-US" sz="2000" dirty="0"/>
          </a:p>
        </p:txBody>
      </p:sp>
      <p:sp>
        <p:nvSpPr>
          <p:cNvPr id="10" name="Number badge 3"/>
          <p:cNvSpPr/>
          <p:nvPr/>
        </p:nvSpPr>
        <p:spPr>
          <a:xfrm>
            <a:off x="457200" y="2916936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Number 3"/>
          <p:cNvSpPr txBox="1"/>
          <p:nvPr/>
        </p:nvSpPr>
        <p:spPr>
          <a:xfrm>
            <a:off x="457200" y="2916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Question 3"/>
          <p:cNvSpPr txBox="1"/>
          <p:nvPr/>
        </p:nvSpPr>
        <p:spPr>
          <a:xfrm>
            <a:off x="1005839" y="2779776"/>
            <a:ext cx="5624533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 have a really big test tomorrow and I’m not ready. </a:t>
            </a:r>
            <a:endParaRPr lang="en-US" sz="2000" dirty="0"/>
          </a:p>
        </p:txBody>
      </p:sp>
      <p:sp>
        <p:nvSpPr>
          <p:cNvPr id="13" name="Number badge 4"/>
          <p:cNvSpPr/>
          <p:nvPr/>
        </p:nvSpPr>
        <p:spPr>
          <a:xfrm>
            <a:off x="457200" y="3712464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Number 4"/>
          <p:cNvSpPr txBox="1"/>
          <p:nvPr/>
        </p:nvSpPr>
        <p:spPr>
          <a:xfrm>
            <a:off x="457200" y="37124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5" name="Question 4"/>
          <p:cNvSpPr txBox="1"/>
          <p:nvPr/>
        </p:nvSpPr>
        <p:spPr>
          <a:xfrm>
            <a:off x="1005839" y="3575304"/>
            <a:ext cx="5624533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 want to go to a concert but my parents won’t let me.</a:t>
            </a:r>
            <a:endParaRPr lang="en-US" sz="2000" dirty="0"/>
          </a:p>
        </p:txBody>
      </p:sp>
      <p:sp>
        <p:nvSpPr>
          <p:cNvPr id="16" name="UsefulLanguage"/>
          <p:cNvSpPr/>
          <p:nvPr/>
        </p:nvSpPr>
        <p:spPr>
          <a:xfrm>
            <a:off x="5997250" y="553497"/>
            <a:ext cx="2745340" cy="2226279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txBody>
          <a:bodyPr wrap="square" lIns="152400" tIns="177800" rIns="177800" bIns="1270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1"/>
                </a:solidFill>
              </a:rPr>
              <a:t>Useful language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You should...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Why don't you...?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 think you should...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It's a good idea to...</a:t>
            </a:r>
            <a:endParaRPr lang="en-US" sz="2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B72676E-4A83-184B-F9AA-2DA5C5AE0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029" y="62013"/>
            <a:ext cx="1365135" cy="285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Ranting and complaining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4" name="Number badge 1"/>
          <p:cNvSpPr/>
          <p:nvPr/>
        </p:nvSpPr>
        <p:spPr>
          <a:xfrm>
            <a:off x="457200" y="13258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Number 1"/>
          <p:cNvSpPr txBox="1"/>
          <p:nvPr/>
        </p:nvSpPr>
        <p:spPr>
          <a:xfrm>
            <a:off x="457200" y="1325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Question 1"/>
          <p:cNvSpPr txBox="1"/>
          <p:nvPr/>
        </p:nvSpPr>
        <p:spPr>
          <a:xfrm>
            <a:off x="1005839" y="1188720"/>
            <a:ext cx="5675117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What do you hate about the weather in your city?</a:t>
            </a:r>
            <a:endParaRPr lang="en-US" sz="2000" dirty="0"/>
          </a:p>
        </p:txBody>
      </p:sp>
      <p:sp>
        <p:nvSpPr>
          <p:cNvPr id="7" name="Number badge 2"/>
          <p:cNvSpPr/>
          <p:nvPr/>
        </p:nvSpPr>
        <p:spPr>
          <a:xfrm>
            <a:off x="457200" y="2121408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Number 2"/>
          <p:cNvSpPr txBox="1"/>
          <p:nvPr/>
        </p:nvSpPr>
        <p:spPr>
          <a:xfrm>
            <a:off x="457200" y="2121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Question 2"/>
          <p:cNvSpPr txBox="1"/>
          <p:nvPr/>
        </p:nvSpPr>
        <p:spPr>
          <a:xfrm>
            <a:off x="1005839" y="1984248"/>
            <a:ext cx="5675117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Tell me about a bad restaurant or café.</a:t>
            </a:r>
            <a:endParaRPr lang="en-US" sz="2000" dirty="0"/>
          </a:p>
        </p:txBody>
      </p:sp>
      <p:sp>
        <p:nvSpPr>
          <p:cNvPr id="10" name="Number badge 3"/>
          <p:cNvSpPr/>
          <p:nvPr/>
        </p:nvSpPr>
        <p:spPr>
          <a:xfrm>
            <a:off x="457200" y="2916936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Number 3"/>
          <p:cNvSpPr txBox="1"/>
          <p:nvPr/>
        </p:nvSpPr>
        <p:spPr>
          <a:xfrm>
            <a:off x="457200" y="2916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Question 3"/>
          <p:cNvSpPr txBox="1"/>
          <p:nvPr/>
        </p:nvSpPr>
        <p:spPr>
          <a:xfrm>
            <a:off x="1005839" y="2779776"/>
            <a:ext cx="5675117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What is annoying on the bus or train?</a:t>
            </a:r>
            <a:endParaRPr lang="en-US" sz="2000" dirty="0"/>
          </a:p>
        </p:txBody>
      </p:sp>
      <p:sp>
        <p:nvSpPr>
          <p:cNvPr id="13" name="Number badge 4"/>
          <p:cNvSpPr/>
          <p:nvPr/>
        </p:nvSpPr>
        <p:spPr>
          <a:xfrm>
            <a:off x="457200" y="3712464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Number 4"/>
          <p:cNvSpPr txBox="1"/>
          <p:nvPr/>
        </p:nvSpPr>
        <p:spPr>
          <a:xfrm>
            <a:off x="457200" y="37124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5" name="Question 4"/>
          <p:cNvSpPr txBox="1"/>
          <p:nvPr/>
        </p:nvSpPr>
        <p:spPr>
          <a:xfrm>
            <a:off x="1005839" y="3575304"/>
            <a:ext cx="5675117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Tell me about the thing you dislike most about school</a:t>
            </a:r>
            <a:endParaRPr lang="en-US" sz="2000" dirty="0"/>
          </a:p>
        </p:txBody>
      </p:sp>
      <p:sp>
        <p:nvSpPr>
          <p:cNvPr id="16" name="UsefulLanguage"/>
          <p:cNvSpPr/>
          <p:nvPr/>
        </p:nvSpPr>
        <p:spPr>
          <a:xfrm>
            <a:off x="6548659" y="481617"/>
            <a:ext cx="2418297" cy="2118295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txBody>
          <a:bodyPr wrap="square" lIns="152400" tIns="177800" rIns="177800" bIns="1270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1"/>
                </a:solidFill>
              </a:rPr>
              <a:t>Useful language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 hate it when...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It's so annoying!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The problem is...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 can't stand...</a:t>
            </a:r>
            <a:endParaRPr lang="en-US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A30867-A33A-DEA4-44CB-70A25191A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029" y="62013"/>
            <a:ext cx="1365135" cy="285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Apologising</a:t>
            </a:r>
            <a:r>
              <a:rPr lang="en-US" sz="3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and providing reasons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4" name="Number badge 1"/>
          <p:cNvSpPr/>
          <p:nvPr/>
        </p:nvSpPr>
        <p:spPr>
          <a:xfrm>
            <a:off x="457200" y="13258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Number 1"/>
          <p:cNvSpPr txBox="1"/>
          <p:nvPr/>
        </p:nvSpPr>
        <p:spPr>
          <a:xfrm>
            <a:off x="457200" y="1325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Question 1"/>
          <p:cNvSpPr txBox="1"/>
          <p:nvPr/>
        </p:nvSpPr>
        <p:spPr>
          <a:xfrm>
            <a:off x="1005840" y="118872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You're late for class. </a:t>
            </a:r>
            <a:endParaRPr lang="en-US" dirty="0"/>
          </a:p>
        </p:txBody>
      </p:sp>
      <p:sp>
        <p:nvSpPr>
          <p:cNvPr id="7" name="Number badge 2"/>
          <p:cNvSpPr/>
          <p:nvPr/>
        </p:nvSpPr>
        <p:spPr>
          <a:xfrm>
            <a:off x="457200" y="2121408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Number 2"/>
          <p:cNvSpPr txBox="1"/>
          <p:nvPr/>
        </p:nvSpPr>
        <p:spPr>
          <a:xfrm>
            <a:off x="457200" y="2121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Question 2"/>
          <p:cNvSpPr txBox="1"/>
          <p:nvPr/>
        </p:nvSpPr>
        <p:spPr>
          <a:xfrm>
            <a:off x="1005840" y="198424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You forgot my birthday!</a:t>
            </a:r>
            <a:endParaRPr lang="en-US" dirty="0"/>
          </a:p>
        </p:txBody>
      </p:sp>
      <p:sp>
        <p:nvSpPr>
          <p:cNvPr id="10" name="Number badge 3"/>
          <p:cNvSpPr/>
          <p:nvPr/>
        </p:nvSpPr>
        <p:spPr>
          <a:xfrm>
            <a:off x="457200" y="2916936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Number 3"/>
          <p:cNvSpPr txBox="1"/>
          <p:nvPr/>
        </p:nvSpPr>
        <p:spPr>
          <a:xfrm>
            <a:off x="457200" y="2916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Question 3"/>
          <p:cNvSpPr txBox="1"/>
          <p:nvPr/>
        </p:nvSpPr>
        <p:spPr>
          <a:xfrm>
            <a:off x="1005840" y="2779776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You broke my phone.</a:t>
            </a:r>
            <a:endParaRPr lang="en-US" dirty="0"/>
          </a:p>
        </p:txBody>
      </p:sp>
      <p:sp>
        <p:nvSpPr>
          <p:cNvPr id="13" name="Number badge 4"/>
          <p:cNvSpPr/>
          <p:nvPr/>
        </p:nvSpPr>
        <p:spPr>
          <a:xfrm>
            <a:off x="457200" y="3712464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Number 4"/>
          <p:cNvSpPr txBox="1"/>
          <p:nvPr/>
        </p:nvSpPr>
        <p:spPr>
          <a:xfrm>
            <a:off x="457200" y="37124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5" name="Question 4"/>
          <p:cNvSpPr txBox="1"/>
          <p:nvPr/>
        </p:nvSpPr>
        <p:spPr>
          <a:xfrm>
            <a:off x="1005840" y="357530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You can’t come to my party tonight.</a:t>
            </a:r>
            <a:endParaRPr lang="en-US" dirty="0"/>
          </a:p>
        </p:txBody>
      </p:sp>
      <p:sp>
        <p:nvSpPr>
          <p:cNvPr id="16" name="UsefulLanguage"/>
          <p:cNvSpPr/>
          <p:nvPr/>
        </p:nvSpPr>
        <p:spPr>
          <a:xfrm>
            <a:off x="5559552" y="1168292"/>
            <a:ext cx="2774328" cy="2112264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txBody>
          <a:bodyPr wrap="square" lIns="152400" tIns="177800" rIns="177800" bIns="1270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1"/>
                </a:solidFill>
              </a:rPr>
              <a:t>Useful language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I'm really sorry.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Sorry I'm late.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 </a:t>
            </a:r>
            <a:r>
              <a:rPr lang="en-US" i="1" dirty="0" err="1">
                <a:solidFill>
                  <a:schemeClr val="tx1"/>
                </a:solidFill>
              </a:rPr>
              <a:t>apologise</a:t>
            </a:r>
            <a:r>
              <a:rPr lang="en-US" i="1" dirty="0">
                <a:solidFill>
                  <a:schemeClr val="tx1"/>
                </a:solidFill>
              </a:rPr>
              <a:t>, but…</a:t>
            </a: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It was my mistake.</a:t>
            </a:r>
            <a:endParaRPr lang="en-US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8040E1-DE54-2AC1-CE96-F0E72E506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029" y="62013"/>
            <a:ext cx="1365135" cy="285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Making requests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4" name="Number badge 1"/>
          <p:cNvSpPr/>
          <p:nvPr/>
        </p:nvSpPr>
        <p:spPr>
          <a:xfrm>
            <a:off x="457200" y="13258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Number 1"/>
          <p:cNvSpPr txBox="1"/>
          <p:nvPr/>
        </p:nvSpPr>
        <p:spPr>
          <a:xfrm>
            <a:off x="457200" y="1325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Question 1"/>
          <p:cNvSpPr txBox="1"/>
          <p:nvPr/>
        </p:nvSpPr>
        <p:spPr>
          <a:xfrm>
            <a:off x="1005840" y="118872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I am your </a:t>
            </a:r>
            <a:r>
              <a:rPr lang="en-US" sz="1600" dirty="0" err="1">
                <a:solidFill>
                  <a:schemeClr val="tx1"/>
                </a:solidFill>
              </a:rPr>
              <a:t>neighbour</a:t>
            </a:r>
            <a:r>
              <a:rPr lang="en-US" sz="1600" dirty="0">
                <a:solidFill>
                  <a:schemeClr val="tx1"/>
                </a:solidFill>
              </a:rPr>
              <a:t>. I’m playing punk music super loud and you need to study.</a:t>
            </a:r>
            <a:endParaRPr lang="en-US" sz="1600" dirty="0"/>
          </a:p>
        </p:txBody>
      </p:sp>
      <p:sp>
        <p:nvSpPr>
          <p:cNvPr id="7" name="Number badge 2"/>
          <p:cNvSpPr/>
          <p:nvPr/>
        </p:nvSpPr>
        <p:spPr>
          <a:xfrm>
            <a:off x="457200" y="2121408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Number 2"/>
          <p:cNvSpPr txBox="1"/>
          <p:nvPr/>
        </p:nvSpPr>
        <p:spPr>
          <a:xfrm>
            <a:off x="457200" y="2121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Question 2"/>
          <p:cNvSpPr txBox="1"/>
          <p:nvPr/>
        </p:nvSpPr>
        <p:spPr>
          <a:xfrm>
            <a:off x="1005840" y="198424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I am your waiter/waitress at a restaurant. I brought you the wrong order.</a:t>
            </a:r>
            <a:endParaRPr lang="en-US" sz="1600" dirty="0"/>
          </a:p>
        </p:txBody>
      </p:sp>
      <p:sp>
        <p:nvSpPr>
          <p:cNvPr id="10" name="Number badge 3"/>
          <p:cNvSpPr/>
          <p:nvPr/>
        </p:nvSpPr>
        <p:spPr>
          <a:xfrm>
            <a:off x="457200" y="2916936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Number 3"/>
          <p:cNvSpPr txBox="1"/>
          <p:nvPr/>
        </p:nvSpPr>
        <p:spPr>
          <a:xfrm>
            <a:off x="457200" y="2916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Question 3"/>
          <p:cNvSpPr txBox="1"/>
          <p:nvPr/>
        </p:nvSpPr>
        <p:spPr>
          <a:xfrm>
            <a:off x="1005840" y="2779776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I am your classmate. I have a lot of pens and you have none.</a:t>
            </a:r>
            <a:endParaRPr lang="en-US" sz="1600" dirty="0"/>
          </a:p>
        </p:txBody>
      </p:sp>
      <p:sp>
        <p:nvSpPr>
          <p:cNvPr id="13" name="Number badge 4"/>
          <p:cNvSpPr/>
          <p:nvPr/>
        </p:nvSpPr>
        <p:spPr>
          <a:xfrm>
            <a:off x="457200" y="3712464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Number 4"/>
          <p:cNvSpPr txBox="1"/>
          <p:nvPr/>
        </p:nvSpPr>
        <p:spPr>
          <a:xfrm>
            <a:off x="457200" y="37124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5" name="Question 4"/>
          <p:cNvSpPr txBox="1"/>
          <p:nvPr/>
        </p:nvSpPr>
        <p:spPr>
          <a:xfrm>
            <a:off x="1005840" y="357530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I am your English teacher. You don’t understand the past simple.</a:t>
            </a:r>
            <a:endParaRPr lang="en-US" sz="1600" dirty="0"/>
          </a:p>
        </p:txBody>
      </p:sp>
      <p:sp>
        <p:nvSpPr>
          <p:cNvPr id="16" name="UsefulLanguage"/>
          <p:cNvSpPr/>
          <p:nvPr/>
        </p:nvSpPr>
        <p:spPr>
          <a:xfrm>
            <a:off x="5594377" y="838914"/>
            <a:ext cx="2893006" cy="2488335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txBody>
          <a:bodyPr wrap="square" lIns="152400" tIns="177800" rIns="177800" bIns="1270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b="1" dirty="0">
                <a:solidFill>
                  <a:schemeClr val="accent1"/>
                </a:solidFill>
              </a:rPr>
              <a:t>Useful language</a:t>
            </a: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Can you...?</a:t>
            </a: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Could you...?</a:t>
            </a: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Can I...?</a:t>
            </a: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i="1" dirty="0">
                <a:solidFill>
                  <a:schemeClr val="tx1"/>
                </a:solidFill>
              </a:rPr>
              <a:t>Is it OK if I...?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i="1" dirty="0"/>
              <a:t>Would you mind (+</a:t>
            </a:r>
            <a:r>
              <a:rPr lang="en-US" i="1" dirty="0" err="1"/>
              <a:t>ing</a:t>
            </a:r>
            <a:r>
              <a:rPr lang="en-US" i="1" dirty="0"/>
              <a:t>)…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9002E6-0CE4-3E3C-5F06-227591041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029" y="62013"/>
            <a:ext cx="1365135" cy="285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</TotalTime>
  <Words>289</Words>
  <Application>Microsoft Office PowerPoint</Application>
  <PresentationFormat>On-screen Show (16:9)</PresentationFormat>
  <Paragraphs>67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Office 2013 - 2022 Theme</vt:lpstr>
      <vt:lpstr> Speed dating questions A2/B1</vt:lpstr>
      <vt:lpstr>Give me advice</vt:lpstr>
      <vt:lpstr>Ranting and complaining</vt:lpstr>
      <vt:lpstr>Apologising and providing reasons</vt:lpstr>
      <vt:lpstr>Making requests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 dating: A2</dc:title>
  <dc:subject>PptxGenJS Presentation</dc:subject>
  <dc:creator>PptxGenJS</dc:creator>
  <cp:lastModifiedBy>Chiara Bruzzano</cp:lastModifiedBy>
  <cp:revision>2</cp:revision>
  <dcterms:created xsi:type="dcterms:W3CDTF">2026-10-30T13:38:43Z</dcterms:created>
  <dcterms:modified xsi:type="dcterms:W3CDTF">2026-10-30T14:12:47Z</dcterms:modified>
</cp:coreProperties>
</file>